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svg" ContentType="image/svg"/>
  <Override PartName="/ppt/media/image5.png" ContentType="image/png"/>
  <Override PartName="/ppt/media/image3.png" ContentType="image/png"/>
  <Override PartName="/ppt/media/image4.png" ContentType="image/png"/>
  <Override PartName="/ppt/media/image6.svg" ContentType="image/sv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72" r:id="rId11"/>
    <p:sldMasterId id="2147483674" r:id="rId12"/>
  </p:sldMasterIdLst>
  <p:sldIdLst>
    <p:sldId id="256" r:id="rId13"/>
    <p:sldId id="257" r:id="rId14"/>
  </p:sldIdLst>
  <p:sldSz cx="18288000" cy="10287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CC6BA5-637F-4B9F-9B46-967C64AD3CD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BC0DD240-864F-481F-8626-2EEA3159978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AD3E59AB-3F93-48C0-B19D-A80079C14A3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DB36708E-C16A-4260-897B-6AF7287A8A5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66409544-CE9B-4468-BCCD-2A30132E986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4A1A8BC8-822C-4B13-850A-600BADD5AB8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C8B0861E-CB70-4F69-B2F1-19AAE31ADCB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00657638-7CE4-43FF-B654-A5374F912C6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BE8454B8-F364-47CD-9FC1-B813EB73C1C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9693774-CD04-481F-8504-146D9306F1B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06DEA46-7592-4680-B2D2-E8C9F90497F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8D2EED2-780D-48C4-AE7B-6D5245A92D2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BDC989D-71F9-49E7-991B-E3892A5BD48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43325AAA-1681-4637-930A-134ADD6DB84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796C0370-23F2-431F-AB98-B53AD9974EB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415ABF59-B764-48AB-9C76-22D7BB3E29D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2B4E39BC-9932-4A85-B194-AC0E1526C0F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6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to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edit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Mast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er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title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F56951E-C133-4A07-A94A-D76F9C8E94C0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2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2000" strike="noStrike" u="none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1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dt" idx="28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&lt;date/time&gt;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ftr" idx="29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8" name="PlaceHolder 6"/>
          <p:cNvSpPr>
            <a:spLocks noGrp="1"/>
          </p:cNvSpPr>
          <p:nvPr>
            <p:ph type="sldNum" idx="30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490CBCD-0A46-4A1D-A34D-D9B5D298451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2000" strike="noStrike" u="none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1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dt" idx="3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&lt;date/time&gt;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ftr" idx="3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sldNum" idx="3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836522E-C1C0-44EA-9E3F-E21B198E014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6840E72-E124-464A-BEE2-823C2A465F8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629400" y="274680"/>
            <a:ext cx="205704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01956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29570DA-C84E-4F65-B41E-7A57568398F6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72EA7A9-7636-4E33-BD0C-11CFCF3A78BD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4000" strike="noStrike" u="none" cap="all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Click to edit Master text styles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A7A5176-BEC2-4711-BFE6-FD167724E91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59B1F90-3DEC-4720-B961-5D13AFD09C6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B3884E7-8994-4F8A-8FB2-F7391F4D7F5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&lt;date/time&gt;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1EC4134-ACAC-4E10-A370-963306DF601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&lt;date/time&gt;</a:t>
            </a:r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CA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CA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CA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C464E8D-B416-4CF4-B05B-11E026351F7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en-CA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sv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svg"/><Relationship Id="rId3" Type="http://schemas.openxmlformats.org/officeDocument/2006/relationships/image" Target="../media/image1.png"/><Relationship Id="rId4" Type="http://schemas.openxmlformats.org/officeDocument/2006/relationships/image" Target="../media/image2.svg"/><Relationship Id="rId5" Type="http://schemas.openxmlformats.org/officeDocument/2006/relationships/image" Target="../media/image1.png"/><Relationship Id="rId6" Type="http://schemas.openxmlformats.org/officeDocument/2006/relationships/image" Target="../media/image2.svg"/><Relationship Id="rId7" Type="http://schemas.openxmlformats.org/officeDocument/2006/relationships/image" Target="../media/image4.png"/><Relationship Id="rId8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2"/>
          <p:cNvSpPr/>
          <p:nvPr/>
        </p:nvSpPr>
        <p:spPr>
          <a:xfrm rot="1291800">
            <a:off x="-7019280" y="-5746320"/>
            <a:ext cx="11748600" cy="8800560"/>
          </a:xfrm>
          <a:custGeom>
            <a:avLst/>
            <a:gdLst>
              <a:gd name="textAreaLeft" fmla="*/ 0 w 11748600"/>
              <a:gd name="textAreaRight" fmla="*/ 11748960 w 11748600"/>
              <a:gd name="textAreaTop" fmla="*/ 0 h 8800560"/>
              <a:gd name="textAreaBottom" fmla="*/ 8800920 h 8800560"/>
            </a:gdLst>
            <a:ahLst/>
            <a:rect l="textAreaLeft" t="textAreaTop" r="textAreaRight" b="textAreaBottom"/>
            <a:pathLst>
              <a:path w="11748906" h="8800999">
                <a:moveTo>
                  <a:pt x="0" y="0"/>
                </a:moveTo>
                <a:lnTo>
                  <a:pt x="11748906" y="0"/>
                </a:lnTo>
                <a:lnTo>
                  <a:pt x="11748906" y="8800999"/>
                </a:lnTo>
                <a:lnTo>
                  <a:pt x="0" y="880099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CA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Freeform 3"/>
          <p:cNvSpPr/>
          <p:nvPr/>
        </p:nvSpPr>
        <p:spPr>
          <a:xfrm>
            <a:off x="9420120" y="2659320"/>
            <a:ext cx="7453080" cy="5962320"/>
          </a:xfrm>
          <a:custGeom>
            <a:avLst/>
            <a:gdLst>
              <a:gd name="textAreaLeft" fmla="*/ 0 w 7453080"/>
              <a:gd name="textAreaRight" fmla="*/ 7453440 w 7453080"/>
              <a:gd name="textAreaTop" fmla="*/ 0 h 5962320"/>
              <a:gd name="textAreaBottom" fmla="*/ 5962680 h 5962320"/>
            </a:gdLst>
            <a:ahLst/>
            <a:rect l="textAreaLeft" t="textAreaTop" r="textAreaRight" b="textAreaBottom"/>
            <a:pathLst>
              <a:path w="7453277" h="5962622">
                <a:moveTo>
                  <a:pt x="0" y="0"/>
                </a:moveTo>
                <a:lnTo>
                  <a:pt x="7453277" y="0"/>
                </a:lnTo>
                <a:lnTo>
                  <a:pt x="7453277" y="5962622"/>
                </a:lnTo>
                <a:lnTo>
                  <a:pt x="0" y="5962622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CA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Freeform 4"/>
          <p:cNvSpPr/>
          <p:nvPr/>
        </p:nvSpPr>
        <p:spPr>
          <a:xfrm>
            <a:off x="16389000" y="330840"/>
            <a:ext cx="1383120" cy="920520"/>
          </a:xfrm>
          <a:custGeom>
            <a:avLst/>
            <a:gdLst>
              <a:gd name="textAreaLeft" fmla="*/ 0 w 1383120"/>
              <a:gd name="textAreaRight" fmla="*/ 1383480 w 1383120"/>
              <a:gd name="textAreaTop" fmla="*/ 0 h 920520"/>
              <a:gd name="textAreaBottom" fmla="*/ 920880 h 920520"/>
            </a:gdLst>
            <a:ahLst/>
            <a:rect l="textAreaLeft" t="textAreaTop" r="textAreaRight" b="textAreaBottom"/>
            <a:pathLst>
              <a:path w="1383456" h="920863">
                <a:moveTo>
                  <a:pt x="0" y="0"/>
                </a:moveTo>
                <a:lnTo>
                  <a:pt x="1383456" y="0"/>
                </a:lnTo>
                <a:lnTo>
                  <a:pt x="1383456" y="920863"/>
                </a:lnTo>
                <a:lnTo>
                  <a:pt x="0" y="92086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CA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TextBox 5"/>
          <p:cNvSpPr/>
          <p:nvPr/>
        </p:nvSpPr>
        <p:spPr>
          <a:xfrm>
            <a:off x="1028880" y="2907000"/>
            <a:ext cx="8115120" cy="2203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9011"/>
              </a:lnSpc>
            </a:pPr>
            <a:r>
              <a:rPr b="0" lang="en-US" sz="8670" spc="-139" strike="noStrike" u="none">
                <a:solidFill>
                  <a:srgbClr val="191919"/>
                </a:solidFill>
                <a:uFillTx/>
                <a:latin typeface="Roboto Bold"/>
              </a:rPr>
              <a:t>Waternet</a:t>
            </a:r>
            <a:endParaRPr b="0" lang="en-CA" sz="867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8334"/>
              </a:lnSpc>
            </a:pPr>
            <a:endParaRPr b="0" lang="en-CA" sz="867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TextBox 6"/>
          <p:cNvSpPr/>
          <p:nvPr/>
        </p:nvSpPr>
        <p:spPr>
          <a:xfrm>
            <a:off x="1135080" y="9030960"/>
            <a:ext cx="7902000" cy="44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3501"/>
              </a:lnSpc>
            </a:pPr>
            <a:r>
              <a:rPr b="0" lang="en-US" sz="2500" strike="noStrike" u="none">
                <a:solidFill>
                  <a:srgbClr val="191919"/>
                </a:solidFill>
                <a:uFillTx/>
                <a:latin typeface="Roboto"/>
              </a:rPr>
              <a:t>Frédéric Florack, Rebecca Reintjes</a:t>
            </a:r>
            <a:endParaRPr b="0" lang="en-CA" sz="2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0" name="TextBox 7"/>
          <p:cNvSpPr/>
          <p:nvPr/>
        </p:nvSpPr>
        <p:spPr>
          <a:xfrm>
            <a:off x="1028880" y="4522320"/>
            <a:ext cx="8115120" cy="31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8334"/>
              </a:lnSpc>
            </a:pPr>
            <a:r>
              <a:rPr b="0" lang="en-US" sz="7860" strike="noStrike" u="none">
                <a:solidFill>
                  <a:srgbClr val="191919"/>
                </a:solidFill>
                <a:uFillTx/>
                <a:latin typeface="Roboto"/>
              </a:rPr>
              <a:t>Dezentrales Gewässermonitoring</a:t>
            </a:r>
            <a:endParaRPr b="0" lang="en-CA" sz="786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reeform 2"/>
          <p:cNvSpPr/>
          <p:nvPr/>
        </p:nvSpPr>
        <p:spPr>
          <a:xfrm>
            <a:off x="2383920" y="4531320"/>
            <a:ext cx="682560" cy="611640"/>
          </a:xfrm>
          <a:custGeom>
            <a:avLst/>
            <a:gdLst>
              <a:gd name="textAreaLeft" fmla="*/ 0 w 682560"/>
              <a:gd name="textAreaRight" fmla="*/ 682920 w 682560"/>
              <a:gd name="textAreaTop" fmla="*/ 0 h 611640"/>
              <a:gd name="textAreaBottom" fmla="*/ 612000 h 611640"/>
            </a:gdLst>
            <a:ahLst/>
            <a:rect l="textAreaLeft" t="textAreaTop" r="textAreaRight" b="textAreaBottom"/>
            <a:pathLst>
              <a:path w="682838" h="611993">
                <a:moveTo>
                  <a:pt x="0" y="0"/>
                </a:moveTo>
                <a:lnTo>
                  <a:pt x="682838" y="0"/>
                </a:lnTo>
                <a:lnTo>
                  <a:pt x="682838" y="611993"/>
                </a:lnTo>
                <a:lnTo>
                  <a:pt x="0" y="611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CA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TextBox 3"/>
          <p:cNvSpPr/>
          <p:nvPr/>
        </p:nvSpPr>
        <p:spPr>
          <a:xfrm>
            <a:off x="5214960" y="1015560"/>
            <a:ext cx="7857720" cy="12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10080"/>
              </a:lnSpc>
            </a:pPr>
            <a:r>
              <a:rPr b="0" lang="en-US" sz="7200" strike="noStrike" u="none">
                <a:solidFill>
                  <a:srgbClr val="000000"/>
                </a:solidFill>
                <a:uFillTx/>
                <a:latin typeface="Roboto Bold"/>
              </a:rPr>
              <a:t>Das Projekt</a:t>
            </a:r>
            <a:endParaRPr b="0" lang="en-CA" sz="7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TextBox 7"/>
          <p:cNvSpPr/>
          <p:nvPr/>
        </p:nvSpPr>
        <p:spPr>
          <a:xfrm>
            <a:off x="4424040" y="2386440"/>
            <a:ext cx="9388800" cy="209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3300"/>
              </a:lnSpc>
            </a:pPr>
            <a:r>
              <a:rPr b="0" lang="en-US" sz="2200" strike="noStrike" u="none">
                <a:solidFill>
                  <a:srgbClr val="000000"/>
                </a:solidFill>
                <a:uFillTx/>
                <a:latin typeface="Roboto"/>
              </a:rPr>
              <a:t>Ist bei Jugend hackt Köln entstanden, eine Präsentation mit Vorstellung eines Prototypen hat dort stattgefunden.</a:t>
            </a:r>
            <a:endParaRPr b="0" lang="en-CA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3300"/>
              </a:lnSpc>
            </a:pPr>
            <a:r>
              <a:rPr b="0" lang="en-US" sz="2200" strike="noStrike" u="none">
                <a:solidFill>
                  <a:srgbClr val="000000"/>
                </a:solidFill>
                <a:uFillTx/>
                <a:latin typeface="Roboto"/>
              </a:rPr>
              <a:t>Eine Aufzeichnung der Präsentation lässt sich hier finden:</a:t>
            </a:r>
            <a:endParaRPr b="0" lang="en-CA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3300"/>
              </a:lnSpc>
            </a:pPr>
            <a:r>
              <a:rPr b="0" lang="en-US" sz="2200" strike="noStrike" u="none">
                <a:solidFill>
                  <a:srgbClr val="000000"/>
                </a:solidFill>
                <a:uFillTx/>
                <a:latin typeface="Roboto"/>
              </a:rPr>
              <a:t>https://jugendhackt.org/video/waternet/</a:t>
            </a:r>
            <a:endParaRPr b="0" lang="en-CA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3300"/>
              </a:lnSpc>
            </a:pPr>
            <a:endParaRPr b="0" lang="en-CA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Freeform 11"/>
          <p:cNvSpPr/>
          <p:nvPr/>
        </p:nvSpPr>
        <p:spPr>
          <a:xfrm rot="1291800">
            <a:off x="-7019280" y="-5746320"/>
            <a:ext cx="11748600" cy="8800560"/>
          </a:xfrm>
          <a:custGeom>
            <a:avLst/>
            <a:gdLst>
              <a:gd name="textAreaLeft" fmla="*/ 0 w 11748600"/>
              <a:gd name="textAreaRight" fmla="*/ 11748960 w 11748600"/>
              <a:gd name="textAreaTop" fmla="*/ 0 h 8800560"/>
              <a:gd name="textAreaBottom" fmla="*/ 8800920 h 8800560"/>
            </a:gdLst>
            <a:ahLst/>
            <a:rect l="textAreaLeft" t="textAreaTop" r="textAreaRight" b="textAreaBottom"/>
            <a:pathLst>
              <a:path w="11748906" h="8800999">
                <a:moveTo>
                  <a:pt x="0" y="0"/>
                </a:moveTo>
                <a:lnTo>
                  <a:pt x="11748906" y="0"/>
                </a:lnTo>
                <a:lnTo>
                  <a:pt x="11748906" y="8800999"/>
                </a:lnTo>
                <a:lnTo>
                  <a:pt x="0" y="880099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CA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Freeform 12"/>
          <p:cNvSpPr/>
          <p:nvPr/>
        </p:nvSpPr>
        <p:spPr>
          <a:xfrm rot="1291800">
            <a:off x="14166000" y="6371640"/>
            <a:ext cx="9330120" cy="6989040"/>
          </a:xfrm>
          <a:custGeom>
            <a:avLst/>
            <a:gdLst>
              <a:gd name="textAreaLeft" fmla="*/ 0 w 9330120"/>
              <a:gd name="textAreaRight" fmla="*/ 9330480 w 9330120"/>
              <a:gd name="textAreaTop" fmla="*/ 0 h 6989040"/>
              <a:gd name="textAreaBottom" fmla="*/ 6989400 h 6989040"/>
            </a:gdLst>
            <a:ahLst/>
            <a:rect l="textAreaLeft" t="textAreaTop" r="textAreaRight" b="textAreaBottom"/>
            <a:pathLst>
              <a:path w="9330612" h="6989476">
                <a:moveTo>
                  <a:pt x="0" y="0"/>
                </a:moveTo>
                <a:lnTo>
                  <a:pt x="9330612" y="0"/>
                </a:lnTo>
                <a:lnTo>
                  <a:pt x="9330612" y="6989476"/>
                </a:lnTo>
                <a:lnTo>
                  <a:pt x="0" y="698947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CA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Freeform 13"/>
          <p:cNvSpPr/>
          <p:nvPr/>
        </p:nvSpPr>
        <p:spPr>
          <a:xfrm>
            <a:off x="16389000" y="330840"/>
            <a:ext cx="1383120" cy="920520"/>
          </a:xfrm>
          <a:custGeom>
            <a:avLst/>
            <a:gdLst>
              <a:gd name="textAreaLeft" fmla="*/ 0 w 1383120"/>
              <a:gd name="textAreaRight" fmla="*/ 1383480 w 1383120"/>
              <a:gd name="textAreaTop" fmla="*/ 0 h 920520"/>
              <a:gd name="textAreaBottom" fmla="*/ 920880 h 920520"/>
            </a:gdLst>
            <a:ahLst/>
            <a:rect l="textAreaLeft" t="textAreaTop" r="textAreaRight" b="textAreaBottom"/>
            <a:pathLst>
              <a:path w="1383456" h="920863">
                <a:moveTo>
                  <a:pt x="0" y="0"/>
                </a:moveTo>
                <a:lnTo>
                  <a:pt x="1383456" y="0"/>
                </a:lnTo>
                <a:lnTo>
                  <a:pt x="1383456" y="920863"/>
                </a:lnTo>
                <a:lnTo>
                  <a:pt x="0" y="92086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7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CA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LibreOffice/24.8.2.1$Linux_X86_64 LibreOffice_project/480$Build-1</Application>
  <AppVersion>15.0000</AppVersion>
  <Words>462</Words>
  <Paragraphs>60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toennessen</dc:creator>
  <dc:description/>
  <dc:identifier>DAGDPgA6T3o</dc:identifier>
  <dc:language>en-CA</dc:language>
  <cp:lastModifiedBy/>
  <dcterms:modified xsi:type="dcterms:W3CDTF">2024-09-30T23:42:17Z</dcterms:modified>
  <cp:revision>3</cp:revision>
  <dc:subject/>
  <dc:title>Weiß Neongrün Grün Gekritzel Agenda für Team-Meeting Geschäftspräsentation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Benutzerdefiniert</vt:lpwstr>
  </property>
  <property fmtid="{D5CDD505-2E9C-101B-9397-08002B2CF9AE}" pid="3" name="Slides">
    <vt:i4>10</vt:i4>
  </property>
</Properties>
</file>