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10287000" cx="18288000"/>
  <p:notesSz cx="6858000" cy="9144000"/>
  <p:embeddedFontLst>
    <p:embeddedFont>
      <p:font typeface="Roboto"/>
      <p:regular r:id="rId13"/>
      <p:bold r:id="rId14"/>
      <p:italic r:id="rId15"/>
      <p:boldItalic r:id="rId16"/>
    </p:embeddedFont>
    <p:embeddedFont>
      <p:font typeface="DM Sans"/>
      <p:bold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9" roundtripDataSignature="AMtx7mil7cTjSYiFrzzoLV3sj0cisrMY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7" Type="http://schemas.openxmlformats.org/officeDocument/2006/relationships/font" Target="fonts/DMSans-bold.fntdata"/><Relationship Id="rId16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font" Target="fonts/DM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fjmk.de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2.png"/><Relationship Id="rId6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Relationship Id="rId4" Type="http://schemas.openxmlformats.org/officeDocument/2006/relationships/image" Target="../media/image12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1.png"/><Relationship Id="rId8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20.png"/><Relationship Id="rId5" Type="http://schemas.openxmlformats.org/officeDocument/2006/relationships/image" Target="../media/image15.png"/><Relationship Id="rId6" Type="http://schemas.openxmlformats.org/officeDocument/2006/relationships/image" Target="../media/image17.png"/><Relationship Id="rId7" Type="http://schemas.openxmlformats.org/officeDocument/2006/relationships/image" Target="../media/image12.png"/><Relationship Id="rId8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9.jpg"/><Relationship Id="rId5" Type="http://schemas.openxmlformats.org/officeDocument/2006/relationships/image" Target="../media/image6.png"/><Relationship Id="rId6" Type="http://schemas.openxmlformats.org/officeDocument/2006/relationships/image" Target="../media/image18.png"/><Relationship Id="rId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135088" y="9031010"/>
            <a:ext cx="7902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Fachstelle für Jugendmedienkultur NRW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www.fjmk.de</a:t>
            </a:r>
            <a:r>
              <a:rPr lang="en-US" sz="2500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/>
          </a:p>
        </p:txBody>
      </p:sp>
      <p:sp>
        <p:nvSpPr>
          <p:cNvPr id="85" name="Google Shape;85;p1"/>
          <p:cNvSpPr/>
          <p:nvPr/>
        </p:nvSpPr>
        <p:spPr>
          <a:xfrm rot="1291934">
            <a:off x="-7019642" y="-5746477"/>
            <a:ext cx="11748906" cy="8800999"/>
          </a:xfrm>
          <a:custGeom>
            <a:rect b="b" l="l" r="r" t="t"/>
            <a:pathLst>
              <a:path extrusionOk="0" h="8800999" w="11748906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"/>
          <p:cNvSpPr/>
          <p:nvPr/>
        </p:nvSpPr>
        <p:spPr>
          <a:xfrm>
            <a:off x="9419971" y="2659438"/>
            <a:ext cx="7453277" cy="5962622"/>
          </a:xfrm>
          <a:custGeom>
            <a:rect b="b" l="l" r="r" t="t"/>
            <a:pathLst>
              <a:path extrusionOk="0" h="5962622" w="7453277">
                <a:moveTo>
                  <a:pt x="0" y="0"/>
                </a:moveTo>
                <a:lnTo>
                  <a:pt x="7453277" y="0"/>
                </a:lnTo>
                <a:lnTo>
                  <a:pt x="7453277" y="5962622"/>
                </a:lnTo>
                <a:lnTo>
                  <a:pt x="0" y="59626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"/>
          <p:cNvSpPr/>
          <p:nvPr/>
        </p:nvSpPr>
        <p:spPr>
          <a:xfrm>
            <a:off x="16388997" y="330829"/>
            <a:ext cx="1383456" cy="920863"/>
          </a:xfrm>
          <a:custGeom>
            <a:rect b="b" l="l" r="r" t="t"/>
            <a:pathLst>
              <a:path extrusionOk="0" h="920863" w="1383456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"/>
          <p:cNvSpPr txBox="1"/>
          <p:nvPr/>
        </p:nvSpPr>
        <p:spPr>
          <a:xfrm>
            <a:off x="1028700" y="2906893"/>
            <a:ext cx="8115300" cy="26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663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GROWSMART</a:t>
            </a:r>
            <a:endParaRPr/>
          </a:p>
          <a:p>
            <a:pPr indent="0" lvl="0" marL="0" marR="0" rtl="0" algn="l">
              <a:lnSpc>
                <a:spcPct val="962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663" u="none" cap="none" strike="noStrike">
              <a:solidFill>
                <a:srgbClr val="19191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028700" y="4522374"/>
            <a:ext cx="8115300" cy="3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6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862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Klimafreundliche </a:t>
            </a:r>
            <a:endParaRPr sz="7862">
              <a:solidFill>
                <a:srgbClr val="19191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6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862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Pflanzenaufzucht an Schulen</a:t>
            </a:r>
            <a:endParaRPr sz="7862">
              <a:solidFill>
                <a:srgbClr val="19191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"/>
          <p:cNvSpPr txBox="1"/>
          <p:nvPr/>
        </p:nvSpPr>
        <p:spPr>
          <a:xfrm>
            <a:off x="1668974" y="3399173"/>
            <a:ext cx="7765888" cy="1857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64" u="none" cap="none" strike="noStrike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WELCHES PROBLEM WIR LÖSEN </a:t>
            </a:r>
            <a:endParaRPr/>
          </a:p>
        </p:txBody>
      </p:sp>
      <p:sp>
        <p:nvSpPr>
          <p:cNvPr id="95" name="Google Shape;95;p3"/>
          <p:cNvSpPr/>
          <p:nvPr/>
        </p:nvSpPr>
        <p:spPr>
          <a:xfrm rot="1291934">
            <a:off x="-7019642" y="-5746477"/>
            <a:ext cx="11748906" cy="8800999"/>
          </a:xfrm>
          <a:custGeom>
            <a:rect b="b" l="l" r="r" t="t"/>
            <a:pathLst>
              <a:path extrusionOk="0" h="8800999" w="11748906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6" name="Google Shape;96;p3"/>
          <p:cNvSpPr/>
          <p:nvPr/>
        </p:nvSpPr>
        <p:spPr>
          <a:xfrm>
            <a:off x="10615901" y="1673832"/>
            <a:ext cx="5904743" cy="6939335"/>
          </a:xfrm>
          <a:custGeom>
            <a:rect b="b" l="l" r="r" t="t"/>
            <a:pathLst>
              <a:path extrusionOk="0" h="6939335" w="5904743">
                <a:moveTo>
                  <a:pt x="0" y="0"/>
                </a:moveTo>
                <a:lnTo>
                  <a:pt x="5904743" y="0"/>
                </a:lnTo>
                <a:lnTo>
                  <a:pt x="5904743" y="6939336"/>
                </a:lnTo>
                <a:lnTo>
                  <a:pt x="0" y="6939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7" name="Google Shape;97;p3"/>
          <p:cNvSpPr txBox="1"/>
          <p:nvPr/>
        </p:nvSpPr>
        <p:spPr>
          <a:xfrm>
            <a:off x="1668974" y="5549031"/>
            <a:ext cx="7765800" cy="35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75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Wir fördern Klimabewusstsein und MINT-Kompetenzen bei Schüler*innen durch digitale und </a:t>
            </a:r>
            <a:r>
              <a:rPr lang="en-US" sz="2275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handwerkliche</a:t>
            </a:r>
            <a:r>
              <a:rPr lang="en-US" sz="2275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 Lösungen durch nachhaltige Pflanzenaufzucht.</a:t>
            </a:r>
            <a:endParaRPr sz="2275">
              <a:solidFill>
                <a:srgbClr val="19191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4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75">
              <a:solidFill>
                <a:srgbClr val="19191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4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75">
              <a:solidFill>
                <a:srgbClr val="19191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4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75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Damit schaffen wir Anwendungsfälle, die es in diesem Bereich viel zu wenig gibt. </a:t>
            </a:r>
            <a:endParaRPr sz="2275">
              <a:solidFill>
                <a:srgbClr val="19191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" name="Google Shape;98;p3"/>
          <p:cNvSpPr/>
          <p:nvPr/>
        </p:nvSpPr>
        <p:spPr>
          <a:xfrm>
            <a:off x="16388997" y="330829"/>
            <a:ext cx="1383456" cy="920863"/>
          </a:xfrm>
          <a:custGeom>
            <a:rect b="b" l="l" r="r" t="t"/>
            <a:pathLst>
              <a:path extrusionOk="0" h="920863" w="1383456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/>
          <p:nvPr/>
        </p:nvSpPr>
        <p:spPr>
          <a:xfrm rot="10800000">
            <a:off x="1684136" y="7692812"/>
            <a:ext cx="14319993" cy="6166547"/>
          </a:xfrm>
          <a:custGeom>
            <a:rect b="b" l="l" r="r" t="t"/>
            <a:pathLst>
              <a:path extrusionOk="0" h="6166547" w="14319993">
                <a:moveTo>
                  <a:pt x="0" y="0"/>
                </a:moveTo>
                <a:lnTo>
                  <a:pt x="14319993" y="0"/>
                </a:lnTo>
                <a:lnTo>
                  <a:pt x="14319993" y="6166548"/>
                </a:lnTo>
                <a:lnTo>
                  <a:pt x="0" y="61665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" name="Google Shape;104;p4"/>
          <p:cNvSpPr txBox="1"/>
          <p:nvPr/>
        </p:nvSpPr>
        <p:spPr>
          <a:xfrm>
            <a:off x="5214925" y="1328884"/>
            <a:ext cx="7858149" cy="1236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Wie wir es lösen</a:t>
            </a:r>
            <a:endParaRPr/>
          </a:p>
        </p:txBody>
      </p:sp>
      <p:sp>
        <p:nvSpPr>
          <p:cNvPr id="105" name="Google Shape;105;p4"/>
          <p:cNvSpPr txBox="1"/>
          <p:nvPr/>
        </p:nvSpPr>
        <p:spPr>
          <a:xfrm>
            <a:off x="1028700" y="3392300"/>
            <a:ext cx="78153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800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/>
          </a:p>
        </p:txBody>
      </p:sp>
      <p:sp>
        <p:nvSpPr>
          <p:cNvPr id="106" name="Google Shape;106;p4"/>
          <p:cNvSpPr txBox="1"/>
          <p:nvPr/>
        </p:nvSpPr>
        <p:spPr>
          <a:xfrm>
            <a:off x="9443867" y="3392300"/>
            <a:ext cx="7815300" cy="3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800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latin typeface="Roboto"/>
                <a:ea typeface="Roboto"/>
                <a:cs typeface="Roboto"/>
                <a:sym typeface="Roboto"/>
              </a:rPr>
              <a:t>Schüler*innen bauen und programmieren automatisierte Anzuchtstationen. Diese steuern Wasser- und Lichtversorgung durch digitale Sensoren und werden klimafreundlich mit Solarenergie und Regenwassernutzung betrieben. So lernen sie praxisnah den Umgang mit Technologie und nachhaltigen Lösungen. Dabei sammeln und verwerten wir Daten.</a:t>
            </a:r>
            <a:endParaRPr/>
          </a:p>
        </p:txBody>
      </p:sp>
      <p:sp>
        <p:nvSpPr>
          <p:cNvPr id="107" name="Google Shape;107;p4"/>
          <p:cNvSpPr/>
          <p:nvPr/>
        </p:nvSpPr>
        <p:spPr>
          <a:xfrm rot="1291934">
            <a:off x="-7019642" y="-5746477"/>
            <a:ext cx="11748906" cy="8800999"/>
          </a:xfrm>
          <a:custGeom>
            <a:rect b="b" l="l" r="r" t="t"/>
            <a:pathLst>
              <a:path extrusionOk="0" h="8800999" w="11748906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" name="Google Shape;108;p4"/>
          <p:cNvSpPr/>
          <p:nvPr/>
        </p:nvSpPr>
        <p:spPr>
          <a:xfrm>
            <a:off x="16388997" y="330829"/>
            <a:ext cx="1383456" cy="920863"/>
          </a:xfrm>
          <a:custGeom>
            <a:rect b="b" l="l" r="r" t="t"/>
            <a:pathLst>
              <a:path extrusionOk="0" h="920863" w="1383456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/>
          <p:nvPr/>
        </p:nvSpPr>
        <p:spPr>
          <a:xfrm>
            <a:off x="4883614" y="7261558"/>
            <a:ext cx="8520772" cy="8520772"/>
          </a:xfrm>
          <a:custGeom>
            <a:rect b="b" l="l" r="r" t="t"/>
            <a:pathLst>
              <a:path extrusionOk="0" h="8520772" w="8520772">
                <a:moveTo>
                  <a:pt x="0" y="0"/>
                </a:moveTo>
                <a:lnTo>
                  <a:pt x="8520772" y="0"/>
                </a:lnTo>
                <a:lnTo>
                  <a:pt x="8520772" y="8520772"/>
                </a:lnTo>
                <a:lnTo>
                  <a:pt x="0" y="8520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4" name="Google Shape;114;p5"/>
          <p:cNvSpPr/>
          <p:nvPr/>
        </p:nvSpPr>
        <p:spPr>
          <a:xfrm>
            <a:off x="8196418" y="6653176"/>
            <a:ext cx="1753933" cy="1753933"/>
          </a:xfrm>
          <a:custGeom>
            <a:rect b="b" l="l" r="r" t="t"/>
            <a:pathLst>
              <a:path extrusionOk="0" h="1753933" w="1753933">
                <a:moveTo>
                  <a:pt x="0" y="0"/>
                </a:moveTo>
                <a:lnTo>
                  <a:pt x="1753933" y="0"/>
                </a:lnTo>
                <a:lnTo>
                  <a:pt x="1753933" y="1753933"/>
                </a:lnTo>
                <a:lnTo>
                  <a:pt x="0" y="17539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5" name="Google Shape;115;p5"/>
          <p:cNvSpPr/>
          <p:nvPr/>
        </p:nvSpPr>
        <p:spPr>
          <a:xfrm>
            <a:off x="8697000" y="7100485"/>
            <a:ext cx="752769" cy="824747"/>
          </a:xfrm>
          <a:custGeom>
            <a:rect b="b" l="l" r="r" t="t"/>
            <a:pathLst>
              <a:path extrusionOk="0" h="824747" w="752769">
                <a:moveTo>
                  <a:pt x="0" y="0"/>
                </a:moveTo>
                <a:lnTo>
                  <a:pt x="752769" y="0"/>
                </a:lnTo>
                <a:lnTo>
                  <a:pt x="752769" y="824746"/>
                </a:lnTo>
                <a:lnTo>
                  <a:pt x="0" y="8247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6" name="Google Shape;116;p5"/>
          <p:cNvSpPr/>
          <p:nvPr/>
        </p:nvSpPr>
        <p:spPr>
          <a:xfrm>
            <a:off x="12260004" y="8128275"/>
            <a:ext cx="1841521" cy="1841521"/>
          </a:xfrm>
          <a:custGeom>
            <a:rect b="b" l="l" r="r" t="t"/>
            <a:pathLst>
              <a:path extrusionOk="0" h="1841521" w="1841521">
                <a:moveTo>
                  <a:pt x="0" y="0"/>
                </a:moveTo>
                <a:lnTo>
                  <a:pt x="1841521" y="0"/>
                </a:lnTo>
                <a:lnTo>
                  <a:pt x="1841521" y="1841521"/>
                </a:lnTo>
                <a:lnTo>
                  <a:pt x="0" y="18415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7" name="Google Shape;117;p5"/>
          <p:cNvSpPr/>
          <p:nvPr/>
        </p:nvSpPr>
        <p:spPr>
          <a:xfrm>
            <a:off x="4186475" y="8128275"/>
            <a:ext cx="1841521" cy="1841521"/>
          </a:xfrm>
          <a:custGeom>
            <a:rect b="b" l="l" r="r" t="t"/>
            <a:pathLst>
              <a:path extrusionOk="0" h="1841521" w="1841521">
                <a:moveTo>
                  <a:pt x="0" y="0"/>
                </a:moveTo>
                <a:lnTo>
                  <a:pt x="1841521" y="0"/>
                </a:lnTo>
                <a:lnTo>
                  <a:pt x="1841521" y="1841521"/>
                </a:lnTo>
                <a:lnTo>
                  <a:pt x="0" y="18415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8" name="Google Shape;118;p5"/>
          <p:cNvSpPr/>
          <p:nvPr/>
        </p:nvSpPr>
        <p:spPr>
          <a:xfrm>
            <a:off x="4585354" y="8513890"/>
            <a:ext cx="1043763" cy="996319"/>
          </a:xfrm>
          <a:custGeom>
            <a:rect b="b" l="l" r="r" t="t"/>
            <a:pathLst>
              <a:path extrusionOk="0" h="996319" w="1043763">
                <a:moveTo>
                  <a:pt x="0" y="0"/>
                </a:moveTo>
                <a:lnTo>
                  <a:pt x="1043763" y="0"/>
                </a:lnTo>
                <a:lnTo>
                  <a:pt x="1043763" y="996319"/>
                </a:lnTo>
                <a:lnTo>
                  <a:pt x="0" y="9963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9" name="Google Shape;119;p5"/>
          <p:cNvSpPr/>
          <p:nvPr/>
        </p:nvSpPr>
        <p:spPr>
          <a:xfrm>
            <a:off x="12726299" y="8587862"/>
            <a:ext cx="908930" cy="922346"/>
          </a:xfrm>
          <a:custGeom>
            <a:rect b="b" l="l" r="r" t="t"/>
            <a:pathLst>
              <a:path extrusionOk="0" h="922346" w="908930">
                <a:moveTo>
                  <a:pt x="0" y="0"/>
                </a:moveTo>
                <a:lnTo>
                  <a:pt x="908931" y="0"/>
                </a:lnTo>
                <a:lnTo>
                  <a:pt x="908931" y="922347"/>
                </a:lnTo>
                <a:lnTo>
                  <a:pt x="0" y="922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20" name="Google Shape;120;p5"/>
          <p:cNvGrpSpPr/>
          <p:nvPr/>
        </p:nvGrpSpPr>
        <p:grpSpPr>
          <a:xfrm>
            <a:off x="1652107" y="3598220"/>
            <a:ext cx="3474003" cy="900875"/>
            <a:chOff x="0" y="-66675"/>
            <a:chExt cx="914964" cy="237268"/>
          </a:xfrm>
        </p:grpSpPr>
        <p:sp>
          <p:nvSpPr>
            <p:cNvPr id="121" name="Google Shape;121;p5"/>
            <p:cNvSpPr/>
            <p:nvPr/>
          </p:nvSpPr>
          <p:spPr>
            <a:xfrm>
              <a:off x="0" y="0"/>
              <a:ext cx="914964" cy="170593"/>
            </a:xfrm>
            <a:custGeom>
              <a:rect b="b" l="l" r="r" t="t"/>
              <a:pathLst>
                <a:path extrusionOk="0" h="170593" w="914964">
                  <a:moveTo>
                    <a:pt x="0" y="0"/>
                  </a:moveTo>
                  <a:lnTo>
                    <a:pt x="914964" y="0"/>
                  </a:lnTo>
                  <a:lnTo>
                    <a:pt x="914964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122" name="Google Shape;122;p5"/>
            <p:cNvSpPr txBox="1"/>
            <p:nvPr/>
          </p:nvSpPr>
          <p:spPr>
            <a:xfrm>
              <a:off x="0" y="-66675"/>
              <a:ext cx="914964" cy="2372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8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981">
                  <a:solidFill>
                    <a:srgbClr val="191919"/>
                  </a:solidFill>
                  <a:latin typeface="Roboto"/>
                  <a:ea typeface="Roboto"/>
                  <a:cs typeface="Roboto"/>
                  <a:sym typeface="Roboto"/>
                </a:rPr>
                <a:t>Klimabewusstsein bei Schüler*innen stärken</a:t>
              </a:r>
              <a:endParaRPr/>
            </a:p>
          </p:txBody>
        </p:sp>
      </p:grpSp>
      <p:sp>
        <p:nvSpPr>
          <p:cNvPr id="123" name="Google Shape;123;p5"/>
          <p:cNvSpPr txBox="1"/>
          <p:nvPr/>
        </p:nvSpPr>
        <p:spPr>
          <a:xfrm>
            <a:off x="7845423" y="895350"/>
            <a:ext cx="2597154" cy="11842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8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47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OKRs</a:t>
            </a:r>
            <a:endParaRPr/>
          </a:p>
        </p:txBody>
      </p:sp>
      <p:sp>
        <p:nvSpPr>
          <p:cNvPr id="124" name="Google Shape;124;p5"/>
          <p:cNvSpPr txBox="1"/>
          <p:nvPr/>
        </p:nvSpPr>
        <p:spPr>
          <a:xfrm>
            <a:off x="1708657" y="5061902"/>
            <a:ext cx="3360900" cy="25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8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1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Die Schüler*innen bauen eine funktionierende Anzuchtstation und erkennen die Bedeutung von Ressourcenschonung und Klimawandelanpassung</a:t>
            </a:r>
            <a:endParaRPr/>
          </a:p>
        </p:txBody>
      </p:sp>
      <p:grpSp>
        <p:nvGrpSpPr>
          <p:cNvPr id="125" name="Google Shape;125;p5"/>
          <p:cNvGrpSpPr/>
          <p:nvPr/>
        </p:nvGrpSpPr>
        <p:grpSpPr>
          <a:xfrm>
            <a:off x="7221240" y="3335452"/>
            <a:ext cx="3614255" cy="900997"/>
            <a:chOff x="0" y="-66673"/>
            <a:chExt cx="951903" cy="237300"/>
          </a:xfrm>
        </p:grpSpPr>
        <p:sp>
          <p:nvSpPr>
            <p:cNvPr id="126" name="Google Shape;126;p5"/>
            <p:cNvSpPr/>
            <p:nvPr/>
          </p:nvSpPr>
          <p:spPr>
            <a:xfrm>
              <a:off x="0" y="0"/>
              <a:ext cx="914964" cy="170593"/>
            </a:xfrm>
            <a:custGeom>
              <a:rect b="b" l="l" r="r" t="t"/>
              <a:pathLst>
                <a:path extrusionOk="0" h="170593" w="914964">
                  <a:moveTo>
                    <a:pt x="0" y="0"/>
                  </a:moveTo>
                  <a:lnTo>
                    <a:pt x="914964" y="0"/>
                  </a:lnTo>
                  <a:lnTo>
                    <a:pt x="914964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127" name="Google Shape;127;p5"/>
            <p:cNvSpPr txBox="1"/>
            <p:nvPr/>
          </p:nvSpPr>
          <p:spPr>
            <a:xfrm>
              <a:off x="3" y="-66673"/>
              <a:ext cx="951900" cy="23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8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981">
                  <a:solidFill>
                    <a:srgbClr val="191919"/>
                  </a:solidFill>
                  <a:latin typeface="Roboto"/>
                  <a:ea typeface="Roboto"/>
                  <a:cs typeface="Roboto"/>
                  <a:sym typeface="Roboto"/>
                </a:rPr>
                <a:t>MINT-Kompetenzen fördern</a:t>
              </a:r>
              <a:endParaRPr/>
            </a:p>
          </p:txBody>
        </p:sp>
      </p:grpSp>
      <p:sp>
        <p:nvSpPr>
          <p:cNvPr id="128" name="Google Shape;128;p5"/>
          <p:cNvSpPr txBox="1"/>
          <p:nvPr/>
        </p:nvSpPr>
        <p:spPr>
          <a:xfrm>
            <a:off x="6141310" y="4796420"/>
            <a:ext cx="6255000" cy="12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8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1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Die Schüler*innen programmieren erfolgreich digitale Steuerungen und können selbstständig Sensoren einrichten.</a:t>
            </a:r>
            <a:endParaRPr/>
          </a:p>
        </p:txBody>
      </p:sp>
      <p:grpSp>
        <p:nvGrpSpPr>
          <p:cNvPr id="129" name="Google Shape;129;p5"/>
          <p:cNvGrpSpPr/>
          <p:nvPr/>
        </p:nvGrpSpPr>
        <p:grpSpPr>
          <a:xfrm>
            <a:off x="13161890" y="3598220"/>
            <a:ext cx="3474003" cy="900875"/>
            <a:chOff x="0" y="-66675"/>
            <a:chExt cx="914964" cy="237268"/>
          </a:xfrm>
        </p:grpSpPr>
        <p:sp>
          <p:nvSpPr>
            <p:cNvPr id="130" name="Google Shape;130;p5"/>
            <p:cNvSpPr/>
            <p:nvPr/>
          </p:nvSpPr>
          <p:spPr>
            <a:xfrm>
              <a:off x="0" y="0"/>
              <a:ext cx="914964" cy="170593"/>
            </a:xfrm>
            <a:custGeom>
              <a:rect b="b" l="l" r="r" t="t"/>
              <a:pathLst>
                <a:path extrusionOk="0" h="170593" w="914964">
                  <a:moveTo>
                    <a:pt x="0" y="0"/>
                  </a:moveTo>
                  <a:lnTo>
                    <a:pt x="914964" y="0"/>
                  </a:lnTo>
                  <a:lnTo>
                    <a:pt x="914964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131" name="Google Shape;131;p5"/>
            <p:cNvSpPr txBox="1"/>
            <p:nvPr/>
          </p:nvSpPr>
          <p:spPr>
            <a:xfrm>
              <a:off x="0" y="-66675"/>
              <a:ext cx="914964" cy="2372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8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981">
                  <a:solidFill>
                    <a:srgbClr val="202020"/>
                  </a:solidFill>
                  <a:latin typeface="Roboto"/>
                  <a:ea typeface="Roboto"/>
                  <a:cs typeface="Roboto"/>
                  <a:sym typeface="Roboto"/>
                </a:rPr>
                <a:t>Nachhaltige Lösungen verbreiten</a:t>
              </a:r>
              <a:endParaRPr/>
            </a:p>
          </p:txBody>
        </p:sp>
      </p:grpSp>
      <p:sp>
        <p:nvSpPr>
          <p:cNvPr id="132" name="Google Shape;132;p5"/>
          <p:cNvSpPr txBox="1"/>
          <p:nvPr/>
        </p:nvSpPr>
        <p:spPr>
          <a:xfrm>
            <a:off x="13218439" y="5061902"/>
            <a:ext cx="3360900" cy="21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8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1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Die Methoden werden als Open Source veröffentlicht, erhobene Daten zur Verfügung gestellt und Learnings aufbereitet.</a:t>
            </a:r>
            <a:endParaRPr/>
          </a:p>
        </p:txBody>
      </p:sp>
      <p:sp>
        <p:nvSpPr>
          <p:cNvPr id="133" name="Google Shape;133;p5"/>
          <p:cNvSpPr/>
          <p:nvPr/>
        </p:nvSpPr>
        <p:spPr>
          <a:xfrm rot="1291934">
            <a:off x="-7019642" y="-5746477"/>
            <a:ext cx="11748906" cy="8800999"/>
          </a:xfrm>
          <a:custGeom>
            <a:rect b="b" l="l" r="r" t="t"/>
            <a:pathLst>
              <a:path extrusionOk="0" h="8800999" w="11748906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4" name="Google Shape;134;p5"/>
          <p:cNvSpPr/>
          <p:nvPr/>
        </p:nvSpPr>
        <p:spPr>
          <a:xfrm>
            <a:off x="16388997" y="330829"/>
            <a:ext cx="1383456" cy="920863"/>
          </a:xfrm>
          <a:custGeom>
            <a:rect b="b" l="l" r="r" t="t"/>
            <a:pathLst>
              <a:path extrusionOk="0" h="920863" w="1383456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5" name="Google Shape;135;p5"/>
          <p:cNvSpPr txBox="1"/>
          <p:nvPr/>
        </p:nvSpPr>
        <p:spPr>
          <a:xfrm>
            <a:off x="3825534" y="2077256"/>
            <a:ext cx="106368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8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/>
          <p:nvPr/>
        </p:nvSpPr>
        <p:spPr>
          <a:xfrm>
            <a:off x="1028700" y="3269540"/>
            <a:ext cx="8411133" cy="20536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861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Wie ihr uns unterstützen könnt</a:t>
            </a:r>
            <a:endParaRPr/>
          </a:p>
        </p:txBody>
      </p:sp>
      <p:sp>
        <p:nvSpPr>
          <p:cNvPr id="141" name="Google Shape;141;p8"/>
          <p:cNvSpPr txBox="1"/>
          <p:nvPr/>
        </p:nvSpPr>
        <p:spPr>
          <a:xfrm>
            <a:off x="1028700" y="5940036"/>
            <a:ext cx="6702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8"/>
          <p:cNvSpPr txBox="1"/>
          <p:nvPr/>
        </p:nvSpPr>
        <p:spPr>
          <a:xfrm>
            <a:off x="11803200" y="4074882"/>
            <a:ext cx="4148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Expertise &amp; Austausch </a:t>
            </a:r>
            <a:endParaRPr/>
          </a:p>
        </p:txBody>
      </p:sp>
      <p:sp>
        <p:nvSpPr>
          <p:cNvPr id="143" name="Google Shape;143;p8"/>
          <p:cNvSpPr txBox="1"/>
          <p:nvPr/>
        </p:nvSpPr>
        <p:spPr>
          <a:xfrm>
            <a:off x="11803200" y="5766055"/>
            <a:ext cx="4683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Finanzielle Förderung</a:t>
            </a:r>
            <a:endParaRPr/>
          </a:p>
        </p:txBody>
      </p:sp>
      <p:sp>
        <p:nvSpPr>
          <p:cNvPr id="144" name="Google Shape;144;p8"/>
          <p:cNvSpPr txBox="1"/>
          <p:nvPr/>
        </p:nvSpPr>
        <p:spPr>
          <a:xfrm>
            <a:off x="11803200" y="7318300"/>
            <a:ext cx="4683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Zugang zu Netzwerken</a:t>
            </a:r>
            <a:endParaRPr/>
          </a:p>
        </p:txBody>
      </p:sp>
      <p:grpSp>
        <p:nvGrpSpPr>
          <p:cNvPr id="145" name="Google Shape;145;p8"/>
          <p:cNvGrpSpPr/>
          <p:nvPr/>
        </p:nvGrpSpPr>
        <p:grpSpPr>
          <a:xfrm>
            <a:off x="10561312" y="4078038"/>
            <a:ext cx="885228" cy="888823"/>
            <a:chOff x="0" y="0"/>
            <a:chExt cx="1180304" cy="1185097"/>
          </a:xfrm>
        </p:grpSpPr>
        <p:sp>
          <p:nvSpPr>
            <p:cNvPr id="146" name="Google Shape;146;p8"/>
            <p:cNvSpPr/>
            <p:nvPr/>
          </p:nvSpPr>
          <p:spPr>
            <a:xfrm>
              <a:off x="0" y="0"/>
              <a:ext cx="1180304" cy="1185097"/>
            </a:xfrm>
            <a:custGeom>
              <a:rect b="b" l="l" r="r" t="t"/>
              <a:pathLst>
                <a:path extrusionOk="0" h="6375786" w="6350000">
                  <a:moveTo>
                    <a:pt x="3175000" y="0"/>
                  </a:moveTo>
                  <a:cubicBezTo>
                    <a:pt x="1421496" y="0"/>
                    <a:pt x="0" y="1427268"/>
                    <a:pt x="0" y="3187893"/>
                  </a:cubicBezTo>
                  <a:cubicBezTo>
                    <a:pt x="0" y="4948517"/>
                    <a:pt x="1421496" y="6375786"/>
                    <a:pt x="3175000" y="6375786"/>
                  </a:cubicBezTo>
                  <a:cubicBezTo>
                    <a:pt x="4928504" y="6375786"/>
                    <a:pt x="6350000" y="4948517"/>
                    <a:pt x="6350000" y="3187893"/>
                  </a:cubicBezTo>
                  <a:cubicBezTo>
                    <a:pt x="6350000" y="1427268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1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8"/>
            <p:cNvSpPr txBox="1"/>
            <p:nvPr/>
          </p:nvSpPr>
          <p:spPr>
            <a:xfrm>
              <a:off x="313975" y="273143"/>
              <a:ext cx="577755" cy="6927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/>
            </a:p>
          </p:txBody>
        </p:sp>
      </p:grpSp>
      <p:grpSp>
        <p:nvGrpSpPr>
          <p:cNvPr id="148" name="Google Shape;148;p8"/>
          <p:cNvGrpSpPr/>
          <p:nvPr/>
        </p:nvGrpSpPr>
        <p:grpSpPr>
          <a:xfrm>
            <a:off x="10561312" y="5769211"/>
            <a:ext cx="885228" cy="885228"/>
            <a:chOff x="0" y="0"/>
            <a:chExt cx="1180304" cy="1180304"/>
          </a:xfrm>
        </p:grpSpPr>
        <p:sp>
          <p:nvSpPr>
            <p:cNvPr id="149" name="Google Shape;149;p8"/>
            <p:cNvSpPr/>
            <p:nvPr/>
          </p:nvSpPr>
          <p:spPr>
            <a:xfrm>
              <a:off x="0" y="0"/>
              <a:ext cx="1180304" cy="1180304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1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8"/>
            <p:cNvSpPr txBox="1"/>
            <p:nvPr/>
          </p:nvSpPr>
          <p:spPr>
            <a:xfrm>
              <a:off x="313975" y="290531"/>
              <a:ext cx="577755" cy="6784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2</a:t>
              </a:r>
              <a:endParaRPr/>
            </a:p>
          </p:txBody>
        </p:sp>
      </p:grpSp>
      <p:grpSp>
        <p:nvGrpSpPr>
          <p:cNvPr id="151" name="Google Shape;151;p8"/>
          <p:cNvGrpSpPr/>
          <p:nvPr/>
        </p:nvGrpSpPr>
        <p:grpSpPr>
          <a:xfrm>
            <a:off x="10561312" y="7321456"/>
            <a:ext cx="885228" cy="888823"/>
            <a:chOff x="0" y="0"/>
            <a:chExt cx="1180304" cy="1185097"/>
          </a:xfrm>
        </p:grpSpPr>
        <p:sp>
          <p:nvSpPr>
            <p:cNvPr id="152" name="Google Shape;152;p8"/>
            <p:cNvSpPr/>
            <p:nvPr/>
          </p:nvSpPr>
          <p:spPr>
            <a:xfrm>
              <a:off x="0" y="0"/>
              <a:ext cx="1180304" cy="1185097"/>
            </a:xfrm>
            <a:custGeom>
              <a:rect b="b" l="l" r="r" t="t"/>
              <a:pathLst>
                <a:path extrusionOk="0" h="6375786" w="6350000">
                  <a:moveTo>
                    <a:pt x="3175000" y="0"/>
                  </a:moveTo>
                  <a:cubicBezTo>
                    <a:pt x="1421496" y="0"/>
                    <a:pt x="0" y="1427268"/>
                    <a:pt x="0" y="3187893"/>
                  </a:cubicBezTo>
                  <a:cubicBezTo>
                    <a:pt x="0" y="4948517"/>
                    <a:pt x="1421496" y="6375786"/>
                    <a:pt x="3175000" y="6375786"/>
                  </a:cubicBezTo>
                  <a:cubicBezTo>
                    <a:pt x="4928504" y="6375786"/>
                    <a:pt x="6350000" y="4948517"/>
                    <a:pt x="6350000" y="3187893"/>
                  </a:cubicBezTo>
                  <a:cubicBezTo>
                    <a:pt x="6350000" y="1427268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1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8"/>
            <p:cNvSpPr txBox="1"/>
            <p:nvPr/>
          </p:nvSpPr>
          <p:spPr>
            <a:xfrm>
              <a:off x="313975" y="281006"/>
              <a:ext cx="577755" cy="6927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/>
            </a:p>
          </p:txBody>
        </p:sp>
      </p:grpSp>
      <p:sp>
        <p:nvSpPr>
          <p:cNvPr id="154" name="Google Shape;154;p8"/>
          <p:cNvSpPr/>
          <p:nvPr/>
        </p:nvSpPr>
        <p:spPr>
          <a:xfrm rot="1291934">
            <a:off x="-7019642" y="-5746477"/>
            <a:ext cx="11748906" cy="8800999"/>
          </a:xfrm>
          <a:custGeom>
            <a:rect b="b" l="l" r="r" t="t"/>
            <a:pathLst>
              <a:path extrusionOk="0" h="8800999" w="11748906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5" name="Google Shape;155;p8"/>
          <p:cNvSpPr/>
          <p:nvPr/>
        </p:nvSpPr>
        <p:spPr>
          <a:xfrm>
            <a:off x="16388997" y="330829"/>
            <a:ext cx="1383456" cy="920863"/>
          </a:xfrm>
          <a:custGeom>
            <a:rect b="b" l="l" r="r" t="t"/>
            <a:pathLst>
              <a:path extrusionOk="0" h="920863" w="1383456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"/>
          <p:cNvSpPr/>
          <p:nvPr/>
        </p:nvSpPr>
        <p:spPr>
          <a:xfrm flipH="1" rot="3836591">
            <a:off x="13222096" y="2721723"/>
            <a:ext cx="1311593" cy="4114800"/>
          </a:xfrm>
          <a:custGeom>
            <a:rect b="b" l="l" r="r" t="t"/>
            <a:pathLst>
              <a:path extrusionOk="0" h="4114800" w="1311593">
                <a:moveTo>
                  <a:pt x="0" y="4114800"/>
                </a:moveTo>
                <a:lnTo>
                  <a:pt x="1311593" y="4114800"/>
                </a:lnTo>
                <a:lnTo>
                  <a:pt x="1311593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1" name="Google Shape;161;p9"/>
          <p:cNvSpPr/>
          <p:nvPr/>
        </p:nvSpPr>
        <p:spPr>
          <a:xfrm>
            <a:off x="7365588" y="8995488"/>
            <a:ext cx="262543" cy="406757"/>
          </a:xfrm>
          <a:custGeom>
            <a:rect b="b" l="l" r="r" t="t"/>
            <a:pathLst>
              <a:path extrusionOk="0" h="406757" w="262543">
                <a:moveTo>
                  <a:pt x="0" y="0"/>
                </a:moveTo>
                <a:lnTo>
                  <a:pt x="262543" y="0"/>
                </a:lnTo>
                <a:lnTo>
                  <a:pt x="262543" y="406757"/>
                </a:lnTo>
                <a:lnTo>
                  <a:pt x="0" y="4067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2" name="Google Shape;162;p9"/>
          <p:cNvSpPr/>
          <p:nvPr/>
        </p:nvSpPr>
        <p:spPr>
          <a:xfrm>
            <a:off x="7330803" y="7211307"/>
            <a:ext cx="322065" cy="441735"/>
          </a:xfrm>
          <a:custGeom>
            <a:rect b="b" l="l" r="r" t="t"/>
            <a:pathLst>
              <a:path extrusionOk="0" h="441735" w="322065">
                <a:moveTo>
                  <a:pt x="0" y="0"/>
                </a:moveTo>
                <a:lnTo>
                  <a:pt x="322066" y="0"/>
                </a:lnTo>
                <a:lnTo>
                  <a:pt x="322066" y="441736"/>
                </a:lnTo>
                <a:lnTo>
                  <a:pt x="0" y="4417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3" name="Google Shape;163;p9"/>
          <p:cNvSpPr/>
          <p:nvPr/>
        </p:nvSpPr>
        <p:spPr>
          <a:xfrm>
            <a:off x="7330803" y="8181205"/>
            <a:ext cx="377599" cy="290408"/>
          </a:xfrm>
          <a:custGeom>
            <a:rect b="b" l="l" r="r" t="t"/>
            <a:pathLst>
              <a:path extrusionOk="0" h="290408" w="377599">
                <a:moveTo>
                  <a:pt x="0" y="0"/>
                </a:moveTo>
                <a:lnTo>
                  <a:pt x="377600" y="0"/>
                </a:lnTo>
                <a:lnTo>
                  <a:pt x="377600" y="290408"/>
                </a:lnTo>
                <a:lnTo>
                  <a:pt x="0" y="2904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4" name="Google Shape;164;p9"/>
          <p:cNvSpPr txBox="1"/>
          <p:nvPr/>
        </p:nvSpPr>
        <p:spPr>
          <a:xfrm>
            <a:off x="2723035" y="1927999"/>
            <a:ext cx="7842654" cy="18282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629" u="none" cap="none" strike="noStrik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Vielen </a:t>
            </a:r>
            <a:r>
              <a:rPr b="1" i="0" lang="en-US" sz="10629" u="none" cap="none" strike="noStrik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Dank!</a:t>
            </a:r>
            <a:endParaRPr/>
          </a:p>
        </p:txBody>
      </p:sp>
      <p:sp>
        <p:nvSpPr>
          <p:cNvPr id="165" name="Google Shape;165;p9"/>
          <p:cNvSpPr txBox="1"/>
          <p:nvPr/>
        </p:nvSpPr>
        <p:spPr>
          <a:xfrm>
            <a:off x="2863753" y="4683873"/>
            <a:ext cx="7701936" cy="1537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397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Hier könnt ihr uns erreichen. Wir freuen uns über Feedback.</a:t>
            </a:r>
            <a:endParaRPr/>
          </a:p>
        </p:txBody>
      </p:sp>
      <p:sp>
        <p:nvSpPr>
          <p:cNvPr id="166" name="Google Shape;166;p9"/>
          <p:cNvSpPr txBox="1"/>
          <p:nvPr/>
        </p:nvSpPr>
        <p:spPr>
          <a:xfrm>
            <a:off x="7916626" y="8911875"/>
            <a:ext cx="4787700" cy="7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11">
                <a:latin typeface="Roboto"/>
                <a:ea typeface="Roboto"/>
                <a:cs typeface="Roboto"/>
                <a:sym typeface="Roboto"/>
              </a:rPr>
              <a:t>Fachstelle für Jugendmedienkultur NRW</a:t>
            </a:r>
            <a:br>
              <a:rPr lang="en-US" sz="1911">
                <a:latin typeface="Roboto"/>
                <a:ea typeface="Roboto"/>
                <a:cs typeface="Roboto"/>
                <a:sym typeface="Roboto"/>
              </a:rPr>
            </a:br>
            <a:r>
              <a:rPr lang="en-US" sz="1911">
                <a:latin typeface="Roboto"/>
                <a:ea typeface="Roboto"/>
                <a:cs typeface="Roboto"/>
                <a:sym typeface="Roboto"/>
              </a:rPr>
              <a:t>Vitalisstr 383 A, 50933 Köln </a:t>
            </a:r>
            <a:endParaRPr/>
          </a:p>
        </p:txBody>
      </p:sp>
      <p:sp>
        <p:nvSpPr>
          <p:cNvPr id="167" name="Google Shape;167;p9"/>
          <p:cNvSpPr txBox="1"/>
          <p:nvPr/>
        </p:nvSpPr>
        <p:spPr>
          <a:xfrm>
            <a:off x="7911597" y="8133634"/>
            <a:ext cx="4348500" cy="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11">
                <a:latin typeface="Roboto"/>
                <a:ea typeface="Roboto"/>
                <a:cs typeface="Roboto"/>
                <a:sym typeface="Roboto"/>
              </a:rPr>
              <a:t>sindermann@fjmk.de</a:t>
            </a:r>
            <a:endParaRPr/>
          </a:p>
        </p:txBody>
      </p:sp>
      <p:sp>
        <p:nvSpPr>
          <p:cNvPr id="168" name="Google Shape;168;p9"/>
          <p:cNvSpPr txBox="1"/>
          <p:nvPr/>
        </p:nvSpPr>
        <p:spPr>
          <a:xfrm>
            <a:off x="13888663" y="8133634"/>
            <a:ext cx="2408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9"/>
          <p:cNvSpPr txBox="1"/>
          <p:nvPr/>
        </p:nvSpPr>
        <p:spPr>
          <a:xfrm>
            <a:off x="13877892" y="7391773"/>
            <a:ext cx="2408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9"/>
          <p:cNvSpPr/>
          <p:nvPr/>
        </p:nvSpPr>
        <p:spPr>
          <a:xfrm rot="1291934">
            <a:off x="-7019642" y="-5746477"/>
            <a:ext cx="11748906" cy="8800999"/>
          </a:xfrm>
          <a:custGeom>
            <a:rect b="b" l="l" r="r" t="t"/>
            <a:pathLst>
              <a:path extrusionOk="0" h="8800999" w="11748906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1" name="Google Shape;171;p9"/>
          <p:cNvSpPr/>
          <p:nvPr/>
        </p:nvSpPr>
        <p:spPr>
          <a:xfrm>
            <a:off x="16388997" y="330829"/>
            <a:ext cx="1383456" cy="920863"/>
          </a:xfrm>
          <a:custGeom>
            <a:rect b="b" l="l" r="r" t="t"/>
            <a:pathLst>
              <a:path extrusionOk="0" h="920863" w="1383456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2" name="Google Shape;172;p9"/>
          <p:cNvSpPr txBox="1"/>
          <p:nvPr/>
        </p:nvSpPr>
        <p:spPr>
          <a:xfrm>
            <a:off x="7911597" y="7086973"/>
            <a:ext cx="2408100" cy="7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11">
                <a:latin typeface="Roboto"/>
                <a:ea typeface="Roboto"/>
                <a:cs typeface="Roboto"/>
                <a:sym typeface="Roboto"/>
              </a:rPr>
              <a:t>Markus Sindermann</a:t>
            </a:r>
            <a:br>
              <a:rPr lang="en-US" sz="1911">
                <a:latin typeface="Roboto"/>
                <a:ea typeface="Roboto"/>
                <a:cs typeface="Roboto"/>
                <a:sym typeface="Roboto"/>
              </a:rPr>
            </a:br>
            <a:r>
              <a:rPr lang="en-US" sz="1911">
                <a:latin typeface="Roboto"/>
                <a:ea typeface="Roboto"/>
                <a:cs typeface="Roboto"/>
                <a:sym typeface="Roboto"/>
              </a:rPr>
              <a:t>015678 207 221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"/>
          <p:cNvSpPr/>
          <p:nvPr/>
        </p:nvSpPr>
        <p:spPr>
          <a:xfrm>
            <a:off x="9286274" y="1028700"/>
            <a:ext cx="8123536" cy="6498828"/>
          </a:xfrm>
          <a:custGeom>
            <a:rect b="b" l="l" r="r" t="t"/>
            <a:pathLst>
              <a:path extrusionOk="0" h="6498828" w="8123536">
                <a:moveTo>
                  <a:pt x="0" y="0"/>
                </a:moveTo>
                <a:lnTo>
                  <a:pt x="8123536" y="0"/>
                </a:lnTo>
                <a:lnTo>
                  <a:pt x="8123536" y="6498828"/>
                </a:lnTo>
                <a:lnTo>
                  <a:pt x="0" y="64988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8" name="Google Shape;178;p10"/>
          <p:cNvSpPr/>
          <p:nvPr/>
        </p:nvSpPr>
        <p:spPr>
          <a:xfrm>
            <a:off x="1386520" y="8250417"/>
            <a:ext cx="3412913" cy="739641"/>
          </a:xfrm>
          <a:custGeom>
            <a:rect b="b" l="l" r="r" t="t"/>
            <a:pathLst>
              <a:path extrusionOk="0" h="739641" w="3412913">
                <a:moveTo>
                  <a:pt x="0" y="0"/>
                </a:moveTo>
                <a:lnTo>
                  <a:pt x="3412914" y="0"/>
                </a:lnTo>
                <a:lnTo>
                  <a:pt x="3412914" y="739641"/>
                </a:lnTo>
                <a:lnTo>
                  <a:pt x="0" y="7396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9" name="Google Shape;179;p10"/>
          <p:cNvSpPr/>
          <p:nvPr/>
        </p:nvSpPr>
        <p:spPr>
          <a:xfrm>
            <a:off x="711293" y="3316373"/>
            <a:ext cx="4763369" cy="3170617"/>
          </a:xfrm>
          <a:custGeom>
            <a:rect b="b" l="l" r="r" t="t"/>
            <a:pathLst>
              <a:path extrusionOk="0" h="3170617" w="4763369">
                <a:moveTo>
                  <a:pt x="0" y="0"/>
                </a:moveTo>
                <a:lnTo>
                  <a:pt x="4763369" y="0"/>
                </a:lnTo>
                <a:lnTo>
                  <a:pt x="4763369" y="3170617"/>
                </a:lnTo>
                <a:lnTo>
                  <a:pt x="0" y="31706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0" name="Google Shape;180;p10"/>
          <p:cNvSpPr/>
          <p:nvPr/>
        </p:nvSpPr>
        <p:spPr>
          <a:xfrm>
            <a:off x="5437637" y="7125736"/>
            <a:ext cx="3706363" cy="2989002"/>
          </a:xfrm>
          <a:custGeom>
            <a:rect b="b" l="l" r="r" t="t"/>
            <a:pathLst>
              <a:path extrusionOk="0" h="2989002" w="3706363">
                <a:moveTo>
                  <a:pt x="0" y="0"/>
                </a:moveTo>
                <a:lnTo>
                  <a:pt x="3706363" y="0"/>
                </a:lnTo>
                <a:lnTo>
                  <a:pt x="3706363" y="2989002"/>
                </a:lnTo>
                <a:lnTo>
                  <a:pt x="0" y="29890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1" name="Google Shape;181;p10"/>
          <p:cNvSpPr/>
          <p:nvPr/>
        </p:nvSpPr>
        <p:spPr>
          <a:xfrm>
            <a:off x="9614728" y="7809745"/>
            <a:ext cx="2634670" cy="1620984"/>
          </a:xfrm>
          <a:custGeom>
            <a:rect b="b" l="l" r="r" t="t"/>
            <a:pathLst>
              <a:path extrusionOk="0" h="1620984" w="2634670">
                <a:moveTo>
                  <a:pt x="0" y="0"/>
                </a:moveTo>
                <a:lnTo>
                  <a:pt x="2634669" y="0"/>
                </a:lnTo>
                <a:lnTo>
                  <a:pt x="2634669" y="1620984"/>
                </a:lnTo>
                <a:lnTo>
                  <a:pt x="0" y="16209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2" name="Google Shape;182;p10"/>
          <p:cNvSpPr txBox="1"/>
          <p:nvPr/>
        </p:nvSpPr>
        <p:spPr>
          <a:xfrm>
            <a:off x="1028700" y="2888471"/>
            <a:ext cx="7701936" cy="7605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397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Ein Projekt von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toennessen</dc:creator>
</cp:coreProperties>
</file>