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1.xml.rels" ContentType="application/vnd.openxmlformats-package.relationships+xml"/>
  <Override PartName="/ppt/slideMasters/_rels/slideMaster5.xml.rels" ContentType="application/vnd.openxmlformats-package.relationships+xml"/>
  <Override PartName="/ppt/slideMasters/_rels/slideMaster10.xml.rels" ContentType="application/vnd.openxmlformats-package.relationships+xml"/>
  <Override PartName="/ppt/slideMasters/_rels/slideMaster4.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s/slide1.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29.png" ContentType="image/png"/>
  <Override PartName="/ppt/media/image16.svg" ContentType="image/svg"/>
  <Override PartName="/ppt/media/image27.png" ContentType="image/png"/>
  <Override PartName="/ppt/media/image14.svg" ContentType="image/svg"/>
  <Override PartName="/ppt/media/image25.png" ContentType="image/png"/>
  <Override PartName="/ppt/media/image12.svg" ContentType="image/svg"/>
  <Override PartName="/ppt/media/image23.png" ContentType="image/png"/>
  <Override PartName="/ppt/media/image22.png" ContentType="image/png"/>
  <Override PartName="/ppt/media/image13.png" ContentType="image/png"/>
  <Override PartName="/ppt/media/image17.png" ContentType="image/png"/>
  <Override PartName="/ppt/media/image8.png" ContentType="image/png"/>
  <Override PartName="/ppt/media/image30.svg" ContentType="image/svg"/>
  <Override PartName="/ppt/media/image4.png" ContentType="image/png"/>
  <Override PartName="/ppt/media/image36.png" ContentType="image/png"/>
  <Override PartName="/ppt/media/image31.png" ContentType="image/png"/>
  <Override PartName="/ppt/media/image7.jpeg" ContentType="image/jpeg"/>
  <Override PartName="/ppt/media/image28.svg" ContentType="image/svg"/>
  <Override PartName="/ppt/media/image9.png" ContentType="image/png"/>
  <Override PartName="/ppt/media/image11.png" ContentType="image/png"/>
  <Override PartName="/ppt/media/image32.svg" ContentType="image/svg"/>
  <Override PartName="/ppt/media/image19.png" ContentType="image/png"/>
  <Override PartName="/ppt/media/image21.png" ContentType="image/png"/>
  <Override PartName="/ppt/media/image35.jpeg" ContentType="image/jpeg"/>
  <Override PartName="/ppt/media/image3.png" ContentType="image/png"/>
  <Override PartName="/ppt/media/image6.svg" ContentType="image/svg"/>
  <Override PartName="/ppt/media/image24.svg" ContentType="image/svg"/>
  <Override PartName="/ppt/media/image37.png" ContentType="image/png"/>
  <Override PartName="/ppt/media/image5.png" ContentType="image/png"/>
  <Override PartName="/ppt/media/image34.svg" ContentType="image/svg"/>
  <Override PartName="/ppt/media/image10.png" ContentType="image/png"/>
  <Override PartName="/ppt/media/image2.svg" ContentType="image/svg"/>
  <Override PartName="/ppt/media/image15.png" ContentType="image/png"/>
  <Override PartName="/ppt/media/image26.svg" ContentType="image/svg"/>
  <Override PartName="/ppt/media/image18.svg" ContentType="image/svg"/>
  <Override PartName="/ppt/media/image1.png" ContentType="image/png"/>
  <Override PartName="/ppt/media/image20.svg" ContentType="image/svg"/>
  <Override PartName="/ppt/media/image33.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7" r:id="rId11"/>
    <p:sldMasterId id="2147483668" r:id="rId12"/>
  </p:sldMasterIdLst>
  <p:sldIdLst>
    <p:sldId id="256" r:id="rId13"/>
    <p:sldId id="257" r:id="rId14"/>
    <p:sldId id="258" r:id="rId15"/>
    <p:sldId id="259" r:id="rId16"/>
    <p:sldId id="260" r:id="rId17"/>
    <p:sldId id="261" r:id="rId18"/>
    <p:sldId id="262" r:id="rId19"/>
    <p:sldId id="263" r:id="rId20"/>
    <p:sldId id="264" r:id="rId21"/>
    <p:sldId id="265" r:id="rId22"/>
  </p:sldIdLst>
  <p:sldSz cx="18288000" cy="10287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alibri"/>
            </a:endParaRPr>
          </a:p>
        </p:txBody>
      </p:sp>
      <p:sp>
        <p:nvSpPr>
          <p:cNvPr id="5"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DDE74DF-F5AA-4085-A1EA-CC99D1E0583B}" type="slidenum">
              <a:t>&lt;#&gt;</a:t>
            </a:fld>
          </a:p>
        </p:txBody>
      </p:sp>
      <p:sp>
        <p:nvSpPr>
          <p:cNvPr id="6" name="PlaceHolder 5"/>
          <p:cNvSpPr>
            <a:spLocks noGrp="1"/>
          </p:cNvSpPr>
          <p:nvPr>
            <p:ph type="dt" idx="1"/>
          </p:nvPr>
        </p:nvSpPr>
        <p:spPr/>
        <p:txBody>
          <a:bodyPr/>
          <a:p>
            <a:r>
              <a:rPr lang="de-DE"/>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Blank">
    <p:spTree>
      <p:nvGrpSpPr>
        <p:cNvPr id="1" name=""/>
        <p:cNvGrpSpPr/>
        <p:nvPr/>
      </p:nvGrpSpPr>
      <p:grpSpPr>
        <a:xfrm>
          <a:off x="0" y="0"/>
          <a:ext cx="0" cy="0"/>
          <a:chOff x="0" y="0"/>
          <a:chExt cx="0" cy="0"/>
        </a:xfrm>
      </p:grpSpPr>
      <p:sp>
        <p:nvSpPr>
          <p:cNvPr id="6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alibri"/>
            </a:endParaRPr>
          </a:p>
        </p:txBody>
      </p:sp>
      <p:sp>
        <p:nvSpPr>
          <p:cNvPr id="64"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26"/>
          </p:nvPr>
        </p:nvSpPr>
        <p:spPr/>
        <p:txBody>
          <a:bodyPr/>
          <a:p>
            <a:r>
              <a:t>Footer</a:t>
            </a:r>
          </a:p>
        </p:txBody>
      </p:sp>
      <p:sp>
        <p:nvSpPr>
          <p:cNvPr id="5" name="PlaceHolder 4"/>
          <p:cNvSpPr>
            <a:spLocks noGrp="1"/>
          </p:cNvSpPr>
          <p:nvPr>
            <p:ph type="sldNum" idx="27"/>
          </p:nvPr>
        </p:nvSpPr>
        <p:spPr/>
        <p:txBody>
          <a:bodyPr/>
          <a:p>
            <a:fld id="{DB0236DE-D2A7-4BD5-AD3E-845491E87B26}" type="slidenum">
              <a:t>&lt;#&gt;</a:t>
            </a:fld>
          </a:p>
        </p:txBody>
      </p:sp>
      <p:sp>
        <p:nvSpPr>
          <p:cNvPr id="6" name="PlaceHolder 5"/>
          <p:cNvSpPr>
            <a:spLocks noGrp="1"/>
          </p:cNvSpPr>
          <p:nvPr>
            <p:ph type="dt" idx="25"/>
          </p:nvPr>
        </p:nvSpPr>
        <p:spPr/>
        <p:txBody>
          <a:bodyPr/>
          <a:p>
            <a:r>
              <a:rPr lang="de-DE"/>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and Vertical Tex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alibri"/>
            </a:endParaRPr>
          </a:p>
        </p:txBody>
      </p:sp>
      <p:sp>
        <p:nvSpPr>
          <p:cNvPr id="12"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593BFD13-703F-422B-84E7-38DD06495116}" type="slidenum">
              <a:t>&lt;#&gt;</a:t>
            </a:fld>
          </a:p>
        </p:txBody>
      </p:sp>
      <p:sp>
        <p:nvSpPr>
          <p:cNvPr id="6" name="PlaceHolder 5"/>
          <p:cNvSpPr>
            <a:spLocks noGrp="1"/>
          </p:cNvSpPr>
          <p:nvPr>
            <p:ph type="dt" idx="4"/>
          </p:nvPr>
        </p:nvSpPr>
        <p:spPr/>
        <p:txBody>
          <a:bodyPr/>
          <a:p>
            <a:r>
              <a:rPr lang="de-DE"/>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Vertical Title and Tex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alibri"/>
            </a:endParaRPr>
          </a:p>
        </p:txBody>
      </p:sp>
      <p:sp>
        <p:nvSpPr>
          <p:cNvPr id="19"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0308895F-34CB-4C0E-9AA2-A8609CAB353B}" type="slidenum">
              <a:t>&lt;#&gt;</a:t>
            </a:fld>
          </a:p>
        </p:txBody>
      </p:sp>
      <p:sp>
        <p:nvSpPr>
          <p:cNvPr id="6" name="PlaceHolder 5"/>
          <p:cNvSpPr>
            <a:spLocks noGrp="1"/>
          </p:cNvSpPr>
          <p:nvPr>
            <p:ph type="dt" idx="7"/>
          </p:nvPr>
        </p:nvSpPr>
        <p:spPr/>
        <p:txBody>
          <a:bodyPr/>
          <a:p>
            <a:r>
              <a:rPr lang="de-DE"/>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and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alibri"/>
            </a:endParaRPr>
          </a:p>
        </p:txBody>
      </p:sp>
      <p:sp>
        <p:nvSpPr>
          <p:cNvPr id="26"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E8C5D772-CB0F-40B5-83F5-FFFA5004051C}" type="slidenum">
              <a:t>&lt;#&gt;</a:t>
            </a:fld>
          </a:p>
        </p:txBody>
      </p:sp>
      <p:sp>
        <p:nvSpPr>
          <p:cNvPr id="6" name="PlaceHolder 5"/>
          <p:cNvSpPr>
            <a:spLocks noGrp="1"/>
          </p:cNvSpPr>
          <p:nvPr>
            <p:ph type="dt" idx="10"/>
          </p:nvPr>
        </p:nvSpPr>
        <p:spPr/>
        <p:txBody>
          <a:bodyPr/>
          <a:p>
            <a:r>
              <a:rPr lang="de-DE"/>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Section Header">
    <p:spTree>
      <p:nvGrpSpPr>
        <p:cNvPr id="1" name=""/>
        <p:cNvGrpSpPr/>
        <p:nvPr/>
      </p:nvGrpSpPr>
      <p:grpSpPr>
        <a:xfrm>
          <a:off x="0" y="0"/>
          <a:ext cx="0" cy="0"/>
          <a:chOff x="0" y="0"/>
          <a:chExt cx="0" cy="0"/>
        </a:xfrm>
      </p:grpSpPr>
      <p:sp>
        <p:nvSpPr>
          <p:cNvPr id="3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alibri"/>
            </a:endParaRPr>
          </a:p>
        </p:txBody>
      </p:sp>
      <p:sp>
        <p:nvSpPr>
          <p:cNvPr id="33"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DCFDCFB3-1915-4343-8C33-C955B383BC13}" type="slidenum">
              <a:t>&lt;#&gt;</a:t>
            </a:fld>
          </a:p>
        </p:txBody>
      </p:sp>
      <p:sp>
        <p:nvSpPr>
          <p:cNvPr id="6" name="PlaceHolder 5"/>
          <p:cNvSpPr>
            <a:spLocks noGrp="1"/>
          </p:cNvSpPr>
          <p:nvPr>
            <p:ph type="dt" idx="13"/>
          </p:nvPr>
        </p:nvSpPr>
        <p:spPr/>
        <p:txBody>
          <a:bodyPr/>
          <a:p>
            <a:r>
              <a:rPr lang="de-DE"/>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wo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alibri"/>
            </a:endParaRPr>
          </a:p>
        </p:txBody>
      </p:sp>
      <p:sp>
        <p:nvSpPr>
          <p:cNvPr id="41"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32F719AD-B982-44DF-AE8A-4BD03963E872}" type="slidenum">
              <a:t>&lt;#&gt;</a:t>
            </a:fld>
          </a:p>
        </p:txBody>
      </p:sp>
      <p:sp>
        <p:nvSpPr>
          <p:cNvPr id="6" name="PlaceHolder 5"/>
          <p:cNvSpPr>
            <a:spLocks noGrp="1"/>
          </p:cNvSpPr>
          <p:nvPr>
            <p:ph type="dt" idx="16"/>
          </p:nvPr>
        </p:nvSpPr>
        <p:spPr/>
        <p:txBody>
          <a:bodyPr/>
          <a:p>
            <a:r>
              <a:rPr lang="de-DE"/>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Comparison">
    <p:spTree>
      <p:nvGrpSpPr>
        <p:cNvPr id="1" name=""/>
        <p:cNvGrpSpPr/>
        <p:nvPr/>
      </p:nvGrpSpPr>
      <p:grpSpPr>
        <a:xfrm>
          <a:off x="0" y="0"/>
          <a:ext cx="0" cy="0"/>
          <a:chOff x="0" y="0"/>
          <a:chExt cx="0" cy="0"/>
        </a:xfrm>
      </p:grpSpPr>
      <p:sp>
        <p:nvSpPr>
          <p:cNvPr id="50"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alibri"/>
            </a:endParaRPr>
          </a:p>
        </p:txBody>
      </p:sp>
      <p:sp>
        <p:nvSpPr>
          <p:cNvPr id="51"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20"/>
          </p:nvPr>
        </p:nvSpPr>
        <p:spPr/>
        <p:txBody>
          <a:bodyPr/>
          <a:p>
            <a:r>
              <a:t>Footer</a:t>
            </a:r>
          </a:p>
        </p:txBody>
      </p:sp>
      <p:sp>
        <p:nvSpPr>
          <p:cNvPr id="5" name="PlaceHolder 4"/>
          <p:cNvSpPr>
            <a:spLocks noGrp="1"/>
          </p:cNvSpPr>
          <p:nvPr>
            <p:ph type="sldNum" idx="21"/>
          </p:nvPr>
        </p:nvSpPr>
        <p:spPr/>
        <p:txBody>
          <a:bodyPr/>
          <a:p>
            <a:fld id="{7FA045D8-5370-4BF7-92B0-331C779CBFB4}" type="slidenum">
              <a:t>&lt;#&gt;</a:t>
            </a:fld>
          </a:p>
        </p:txBody>
      </p:sp>
      <p:sp>
        <p:nvSpPr>
          <p:cNvPr id="6" name="PlaceHolder 5"/>
          <p:cNvSpPr>
            <a:spLocks noGrp="1"/>
          </p:cNvSpPr>
          <p:nvPr>
            <p:ph type="dt" idx="19"/>
          </p:nvPr>
        </p:nvSpPr>
        <p:spPr/>
        <p:txBody>
          <a:bodyPr/>
          <a:p>
            <a:r>
              <a:rPr lang="de-DE"/>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alibri"/>
            </a:endParaRPr>
          </a:p>
        </p:txBody>
      </p:sp>
      <p:sp>
        <p:nvSpPr>
          <p:cNvPr id="57"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23"/>
          </p:nvPr>
        </p:nvSpPr>
        <p:spPr/>
        <p:txBody>
          <a:bodyPr/>
          <a:p>
            <a:r>
              <a:t>Footer</a:t>
            </a:r>
          </a:p>
        </p:txBody>
      </p:sp>
      <p:sp>
        <p:nvSpPr>
          <p:cNvPr id="5" name="PlaceHolder 4"/>
          <p:cNvSpPr>
            <a:spLocks noGrp="1"/>
          </p:cNvSpPr>
          <p:nvPr>
            <p:ph type="sldNum" idx="24"/>
          </p:nvPr>
        </p:nvSpPr>
        <p:spPr/>
        <p:txBody>
          <a:bodyPr/>
          <a:p>
            <a:fld id="{FA3AED0E-3A61-40D1-94D8-23715972383A}" type="slidenum">
              <a:t>&lt;#&gt;</a:t>
            </a:fld>
          </a:p>
        </p:txBody>
      </p:sp>
      <p:sp>
        <p:nvSpPr>
          <p:cNvPr id="6" name="PlaceHolder 5"/>
          <p:cNvSpPr>
            <a:spLocks noGrp="1"/>
          </p:cNvSpPr>
          <p:nvPr>
            <p:ph type="dt" idx="22"/>
          </p:nvPr>
        </p:nvSpPr>
        <p:spPr/>
        <p:txBody>
          <a:bodyPr/>
          <a:p>
            <a:r>
              <a:rPr lang="de-DE"/>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A974DA3A-96CB-4AE5-B8EF-CBB66DFC1C60}" type="slidenum">
              <a:t>&lt;#&gt;</a:t>
            </a:fld>
          </a:p>
        </p:txBody>
      </p:sp>
      <p:sp>
        <p:nvSpPr>
          <p:cNvPr id="4" name="PlaceHolder 3"/>
          <p:cNvSpPr>
            <a:spLocks noGrp="1"/>
          </p:cNvSpPr>
          <p:nvPr>
            <p:ph type="dt" idx="25"/>
          </p:nvPr>
        </p:nvSpPr>
        <p:spPr/>
        <p:txBody>
          <a:bodyPr/>
          <a:p>
            <a:r>
              <a:rPr lang="de-DE"/>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Relationship Id="rId3" Type="http://schemas.openxmlformats.org/officeDocument/2006/relationships/slideLayout" Target="../slideLayouts/slideLayout1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a:noFill/>
          <a:ln w="0">
            <a:noFill/>
          </a:ln>
        </p:spPr>
        <p:txBody>
          <a:bodyPr lIns="91440" rIns="91440" tIns="45720" bIns="45720" anchor="ctr">
            <a:noAutofit/>
          </a:bodyPr>
          <a:p>
            <a:pPr indent="0" algn="ctr" defTabSz="914400">
              <a:lnSpc>
                <a:spcPct val="100000"/>
              </a:lnSpc>
              <a:buNone/>
            </a:pPr>
            <a:r>
              <a:rPr b="0" lang="en-US" sz="4400" spc="-1" strike="noStrike">
                <a:solidFill>
                  <a:schemeClr val="dk1"/>
                </a:solidFill>
                <a:latin typeface="Calibri"/>
              </a:rPr>
              <a:t>Click to edit </a:t>
            </a:r>
            <a:r>
              <a:rPr b="0" lang="en-US" sz="4400" spc="-1" strike="noStrike">
                <a:solidFill>
                  <a:schemeClr val="dk1"/>
                </a:solidFill>
                <a:latin typeface="Calibri"/>
              </a:rPr>
              <a:t>Master title style</a:t>
            </a:r>
            <a:endParaRPr b="0" lang="en-US" sz="4400" spc="-1" strike="noStrike">
              <a:solidFill>
                <a:schemeClr val="dk1"/>
              </a:solidFill>
              <a:latin typeface="Calibri"/>
            </a:endParaRPr>
          </a:p>
        </p:txBody>
      </p:sp>
      <p:sp>
        <p:nvSpPr>
          <p:cNvPr id="1" name="PlaceHolder 2"/>
          <p:cNvSpPr>
            <a:spLocks noGrp="1"/>
          </p:cNvSpPr>
          <p:nvPr>
            <p:ph type="dt" idx="1"/>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pc="-1" strike="noStrike">
                <a:solidFill>
                  <a:schemeClr val="dk1">
                    <a:tint val="75000"/>
                  </a:schemeClr>
                </a:solidFill>
                <a:latin typeface="Calibri"/>
              </a:defRPr>
            </a:lvl1pPr>
          </a:lstStyle>
          <a:p>
            <a:pPr indent="0" defTabSz="914400">
              <a:lnSpc>
                <a:spcPct val="100000"/>
              </a:lnSpc>
              <a:buNone/>
            </a:pPr>
            <a:r>
              <a:rPr b="0" lang="en-US" sz="1200" spc="-1" strike="noStrike">
                <a:solidFill>
                  <a:schemeClr val="dk1">
                    <a:tint val="75000"/>
                  </a:schemeClr>
                </a:solidFill>
                <a:latin typeface="Calibri"/>
              </a:rPr>
              <a:t>&lt;date/time&gt;</a:t>
            </a:r>
            <a:endParaRPr b="0" lang="de-DE" sz="1200" spc="-1" strike="noStrike">
              <a:solidFill>
                <a:srgbClr val="000000"/>
              </a:solidFill>
              <a:latin typeface="Times New Roman"/>
            </a:endParaRPr>
          </a:p>
        </p:txBody>
      </p:sp>
      <p:sp>
        <p:nvSpPr>
          <p:cNvPr id="2" name="PlaceHolder 3"/>
          <p:cNvSpPr>
            <a:spLocks noGrp="1"/>
          </p:cNvSpPr>
          <p:nvPr>
            <p:ph type="ftr" idx="2"/>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&lt;footer&gt;</a:t>
            </a:r>
            <a:endParaRPr b="0" lang="de-DE" sz="1400" spc="-1" strike="noStrike">
              <a:solidFill>
                <a:srgbClr val="000000"/>
              </a:solidFill>
              <a:latin typeface="Times New Roman"/>
            </a:endParaRPr>
          </a:p>
        </p:txBody>
      </p:sp>
      <p:sp>
        <p:nvSpPr>
          <p:cNvPr id="3" name="PlaceHolder 4"/>
          <p:cNvSpPr>
            <a:spLocks noGrp="1"/>
          </p:cNvSpPr>
          <p:nvPr>
            <p:ph type="sldNum" idx="3"/>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pc="-1" strike="noStrike">
                <a:solidFill>
                  <a:schemeClr val="dk1">
                    <a:tint val="75000"/>
                  </a:schemeClr>
                </a:solidFill>
                <a:latin typeface="Calibri"/>
              </a:defRPr>
            </a:lvl1pPr>
          </a:lstStyle>
          <a:p>
            <a:pPr indent="0" algn="r" defTabSz="914400">
              <a:lnSpc>
                <a:spcPct val="100000"/>
              </a:lnSpc>
              <a:buNone/>
            </a:pPr>
            <a:fld id="{53FCC3E6-F9AF-4795-95AC-8508DFDF5F3E}" type="slidenum">
              <a:rPr b="0" lang="en-US" sz="1200" spc="-1" strike="noStrike">
                <a:solidFill>
                  <a:schemeClr val="dk1">
                    <a:tint val="75000"/>
                  </a:schemeClr>
                </a:solidFill>
                <a:latin typeface="Calibri"/>
              </a:rPr>
              <a:t>&lt;number&gt;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2880"/>
            <a:ext cx="3007800" cy="1161720"/>
          </a:xfrm>
          <a:prstGeom prst="rect">
            <a:avLst/>
          </a:prstGeom>
          <a:noFill/>
          <a:ln w="0">
            <a:noFill/>
          </a:ln>
        </p:spPr>
        <p:txBody>
          <a:bodyPr lIns="91440" rIns="91440" tIns="45720" bIns="45720" anchor="b">
            <a:noAutofit/>
          </a:bodyPr>
          <a:p>
            <a:pPr indent="0" defTabSz="914400">
              <a:lnSpc>
                <a:spcPct val="100000"/>
              </a:lnSpc>
              <a:buNone/>
            </a:pPr>
            <a:r>
              <a:rPr b="1" lang="en-US" sz="2000" spc="-1" strike="noStrike">
                <a:solidFill>
                  <a:schemeClr val="dk1"/>
                </a:solidFill>
                <a:latin typeface="Calibri"/>
              </a:rPr>
              <a:t>Click to edit Master title style</a:t>
            </a:r>
            <a:endParaRPr b="0" lang="en-US" sz="2000" spc="-1" strike="noStrike">
              <a:solidFill>
                <a:schemeClr val="dk1"/>
              </a:solidFill>
              <a:latin typeface="Calibri"/>
            </a:endParaRPr>
          </a:p>
        </p:txBody>
      </p:sp>
      <p:sp>
        <p:nvSpPr>
          <p:cNvPr id="66" name="PlaceHolder 2"/>
          <p:cNvSpPr>
            <a:spLocks noGrp="1"/>
          </p:cNvSpPr>
          <p:nvPr>
            <p:ph type="body"/>
          </p:nvPr>
        </p:nvSpPr>
        <p:spPr>
          <a:xfrm>
            <a:off x="3575160" y="272880"/>
            <a:ext cx="5111280" cy="5852880"/>
          </a:xfrm>
          <a:prstGeom prst="rect">
            <a:avLst/>
          </a:prstGeom>
          <a:noFill/>
          <a:ln w="0">
            <a:noFill/>
          </a:ln>
        </p:spPr>
        <p:txBody>
          <a:bodyPr lIns="91440" rIns="91440" tIns="45720" bIns="45720" anchor="t">
            <a:noAutofit/>
          </a:bodyPr>
          <a:p>
            <a:pPr marL="432000" indent="-324000" defTabSz="914400">
              <a:lnSpc>
                <a:spcPct val="100000"/>
              </a:lnSpc>
              <a:spcBef>
                <a:spcPts val="641"/>
              </a:spcBef>
              <a:buClr>
                <a:srgbClr val="000000"/>
              </a:buClr>
              <a:buSzPct val="45000"/>
              <a:buFont typeface="Wingdings" charset="2"/>
              <a:buChar char=""/>
            </a:pPr>
            <a:r>
              <a:rPr b="0" lang="en-US" sz="3200" spc="-1" strike="noStrike">
                <a:solidFill>
                  <a:schemeClr val="dk1"/>
                </a:solidFill>
                <a:latin typeface="Calibri"/>
              </a:rPr>
              <a:t>Click to edit Master text styles</a:t>
            </a:r>
            <a:endParaRPr b="0" lang="en-US" sz="3200" spc="-1" strike="noStrike">
              <a:solidFill>
                <a:schemeClr val="dk1"/>
              </a:solidFill>
              <a:latin typeface="Calibri"/>
            </a:endParaRPr>
          </a:p>
          <a:p>
            <a:pPr lvl="1" marL="864000" indent="-324000" defTabSz="914400">
              <a:lnSpc>
                <a:spcPct val="100000"/>
              </a:lnSpc>
              <a:spcBef>
                <a:spcPts val="561"/>
              </a:spcBef>
              <a:buClr>
                <a:srgbClr val="000000"/>
              </a:buClr>
              <a:buSzPct val="75000"/>
              <a:buFont typeface="Symbol" charset="2"/>
              <a:buChar char=""/>
            </a:pPr>
            <a:r>
              <a:rPr b="0" lang="en-US" sz="2800" spc="-1" strike="noStrike">
                <a:solidFill>
                  <a:schemeClr val="dk1"/>
                </a:solidFill>
                <a:latin typeface="Calibri"/>
              </a:rPr>
              <a:t>Second level</a:t>
            </a:r>
            <a:endParaRPr b="0" lang="en-US" sz="2800" spc="-1" strike="noStrike">
              <a:solidFill>
                <a:schemeClr val="dk1"/>
              </a:solidFill>
              <a:latin typeface="Calibri"/>
            </a:endParaRPr>
          </a:p>
          <a:p>
            <a:pPr lvl="2" marL="1296000" indent="-288000" defTabSz="914400">
              <a:lnSpc>
                <a:spcPct val="100000"/>
              </a:lnSpc>
              <a:spcBef>
                <a:spcPts val="479"/>
              </a:spcBef>
              <a:buClr>
                <a:srgbClr val="000000"/>
              </a:buClr>
              <a:buSzPct val="45000"/>
              <a:buFont typeface="Wingdings" charset="2"/>
              <a:buChar char=""/>
            </a:pPr>
            <a:r>
              <a:rPr b="0" lang="en-US" sz="2400" spc="-1" strike="noStrike">
                <a:solidFill>
                  <a:schemeClr val="dk1"/>
                </a:solidFill>
                <a:latin typeface="Calibri"/>
              </a:rPr>
              <a:t>Third level</a:t>
            </a:r>
            <a:endParaRPr b="0" lang="en-US" sz="2400" spc="-1" strike="noStrike">
              <a:solidFill>
                <a:schemeClr val="dk1"/>
              </a:solidFill>
              <a:latin typeface="Calibri"/>
            </a:endParaRPr>
          </a:p>
          <a:p>
            <a:pPr lvl="3" marL="1728000" indent="-216000" defTabSz="914400">
              <a:lnSpc>
                <a:spcPct val="100000"/>
              </a:lnSpc>
              <a:spcBef>
                <a:spcPts val="400"/>
              </a:spcBef>
              <a:buClr>
                <a:srgbClr val="000000"/>
              </a:buClr>
              <a:buSzPct val="75000"/>
              <a:buFont typeface="Symbol" charset="2"/>
              <a:buChar char=""/>
            </a:pPr>
            <a:r>
              <a:rPr b="0" lang="en-US" sz="2000" spc="-1" strike="noStrike">
                <a:solidFill>
                  <a:schemeClr val="dk1"/>
                </a:solidFill>
                <a:latin typeface="Calibri"/>
              </a:rPr>
              <a:t>Fourth level</a:t>
            </a:r>
            <a:endParaRPr b="0" lang="en-US" sz="2000" spc="-1" strike="noStrike">
              <a:solidFill>
                <a:schemeClr val="dk1"/>
              </a:solidFill>
              <a:latin typeface="Calibri"/>
            </a:endParaRPr>
          </a:p>
          <a:p>
            <a:pPr lvl="4" marL="2160000" indent="-216000" defTabSz="914400">
              <a:lnSpc>
                <a:spcPct val="100000"/>
              </a:lnSpc>
              <a:spcBef>
                <a:spcPts val="400"/>
              </a:spcBef>
              <a:buClr>
                <a:srgbClr val="000000"/>
              </a:buClr>
              <a:buSzPct val="45000"/>
              <a:buFont typeface="Wingdings" charset="2"/>
              <a:buChar char=""/>
            </a:pPr>
            <a:r>
              <a:rPr b="0" lang="en-US" sz="2000" spc="-1" strike="noStrike">
                <a:solidFill>
                  <a:schemeClr val="dk1"/>
                </a:solidFill>
                <a:latin typeface="Calibri"/>
              </a:rPr>
              <a:t>Fifth level</a:t>
            </a:r>
            <a:endParaRPr b="0" lang="en-US" sz="2000" spc="-1" strike="noStrike">
              <a:solidFill>
                <a:schemeClr val="dk1"/>
              </a:solidFill>
              <a:latin typeface="Calibri"/>
            </a:endParaRPr>
          </a:p>
        </p:txBody>
      </p:sp>
      <p:sp>
        <p:nvSpPr>
          <p:cNvPr id="67" name="PlaceHolder 3"/>
          <p:cNvSpPr>
            <a:spLocks noGrp="1"/>
          </p:cNvSpPr>
          <p:nvPr>
            <p:ph type="body"/>
          </p:nvPr>
        </p:nvSpPr>
        <p:spPr>
          <a:xfrm>
            <a:off x="457200" y="1434960"/>
            <a:ext cx="3007800" cy="469080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en-US" sz="1400" spc="-1" strike="noStrike">
                <a:solidFill>
                  <a:schemeClr val="dk1"/>
                </a:solidFill>
                <a:latin typeface="Calibri"/>
              </a:rPr>
              <a:t>Click to edit Master text styles</a:t>
            </a:r>
            <a:endParaRPr b="0" lang="en-US" sz="1400" spc="-1" strike="noStrike">
              <a:solidFill>
                <a:schemeClr val="dk1"/>
              </a:solidFill>
              <a:latin typeface="Calibri"/>
            </a:endParaRPr>
          </a:p>
        </p:txBody>
      </p:sp>
      <p:sp>
        <p:nvSpPr>
          <p:cNvPr id="68" name="PlaceHolder 4"/>
          <p:cNvSpPr>
            <a:spLocks noGrp="1"/>
          </p:cNvSpPr>
          <p:nvPr>
            <p:ph type="dt" idx="28"/>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pc="-1" strike="noStrike">
                <a:solidFill>
                  <a:schemeClr val="dk1">
                    <a:tint val="75000"/>
                  </a:schemeClr>
                </a:solidFill>
                <a:latin typeface="Calibri"/>
              </a:defRPr>
            </a:lvl1pPr>
          </a:lstStyle>
          <a:p>
            <a:pPr indent="0" defTabSz="914400">
              <a:lnSpc>
                <a:spcPct val="100000"/>
              </a:lnSpc>
              <a:buNone/>
            </a:pPr>
            <a:r>
              <a:rPr b="0" lang="en-US" sz="1200" spc="-1" strike="noStrike">
                <a:solidFill>
                  <a:schemeClr val="dk1">
                    <a:tint val="75000"/>
                  </a:schemeClr>
                </a:solidFill>
                <a:latin typeface="Calibri"/>
              </a:rPr>
              <a:t>&lt;date/time&gt;</a:t>
            </a:r>
            <a:endParaRPr b="0" lang="de-DE" sz="1200" spc="-1" strike="noStrike">
              <a:solidFill>
                <a:srgbClr val="000000"/>
              </a:solidFill>
              <a:latin typeface="Times New Roman"/>
            </a:endParaRPr>
          </a:p>
        </p:txBody>
      </p:sp>
      <p:sp>
        <p:nvSpPr>
          <p:cNvPr id="69" name="PlaceHolder 5"/>
          <p:cNvSpPr>
            <a:spLocks noGrp="1"/>
          </p:cNvSpPr>
          <p:nvPr>
            <p:ph type="ftr" idx="29"/>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&lt;footer&gt;</a:t>
            </a:r>
            <a:endParaRPr b="0" lang="de-DE" sz="1400" spc="-1" strike="noStrike">
              <a:solidFill>
                <a:srgbClr val="000000"/>
              </a:solidFill>
              <a:latin typeface="Times New Roman"/>
            </a:endParaRPr>
          </a:p>
        </p:txBody>
      </p:sp>
      <p:sp>
        <p:nvSpPr>
          <p:cNvPr id="70" name="PlaceHolder 6"/>
          <p:cNvSpPr>
            <a:spLocks noGrp="1"/>
          </p:cNvSpPr>
          <p:nvPr>
            <p:ph type="sldNum" idx="30"/>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pc="-1" strike="noStrike">
                <a:solidFill>
                  <a:schemeClr val="dk1">
                    <a:tint val="75000"/>
                  </a:schemeClr>
                </a:solidFill>
                <a:latin typeface="Calibri"/>
              </a:defRPr>
            </a:lvl1pPr>
          </a:lstStyle>
          <a:p>
            <a:pPr indent="0" algn="r" defTabSz="914400">
              <a:lnSpc>
                <a:spcPct val="100000"/>
              </a:lnSpc>
              <a:buNone/>
            </a:pPr>
            <a:fld id="{D30FF4D5-79A1-4DA8-B07A-C9F9FFD17E90}" type="slidenum">
              <a:rPr b="0" lang="en-US" sz="1200" spc="-1" strike="noStrike">
                <a:solidFill>
                  <a:schemeClr val="dk1">
                    <a:tint val="75000"/>
                  </a:schemeClr>
                </a:solidFill>
                <a:latin typeface="Calibri"/>
              </a:rPr>
              <a:t>&lt;number&gt;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1792440" y="4800600"/>
            <a:ext cx="5486040" cy="566280"/>
          </a:xfrm>
          <a:prstGeom prst="rect">
            <a:avLst/>
          </a:prstGeom>
          <a:noFill/>
          <a:ln w="0">
            <a:noFill/>
          </a:ln>
        </p:spPr>
        <p:txBody>
          <a:bodyPr lIns="91440" rIns="91440" tIns="45720" bIns="45720" anchor="b">
            <a:noAutofit/>
          </a:bodyPr>
          <a:p>
            <a:pPr indent="0" defTabSz="914400">
              <a:lnSpc>
                <a:spcPct val="100000"/>
              </a:lnSpc>
              <a:buNone/>
            </a:pPr>
            <a:r>
              <a:rPr b="1" lang="en-US" sz="2000" spc="-1" strike="noStrike">
                <a:solidFill>
                  <a:schemeClr val="dk1"/>
                </a:solidFill>
                <a:latin typeface="Calibri"/>
              </a:rPr>
              <a:t>Click to edit Master title style</a:t>
            </a:r>
            <a:endParaRPr b="0" lang="en-US" sz="2000" spc="-1" strike="noStrike">
              <a:solidFill>
                <a:schemeClr val="dk1"/>
              </a:solidFill>
              <a:latin typeface="Calibri"/>
            </a:endParaRPr>
          </a:p>
        </p:txBody>
      </p:sp>
      <p:sp>
        <p:nvSpPr>
          <p:cNvPr id="72" name="PlaceHolder 2"/>
          <p:cNvSpPr>
            <a:spLocks noGrp="1"/>
          </p:cNvSpPr>
          <p:nvPr>
            <p:ph type="body"/>
          </p:nvPr>
        </p:nvSpPr>
        <p:spPr>
          <a:xfrm>
            <a:off x="1792440" y="612720"/>
            <a:ext cx="5486040" cy="41144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chemeClr val="dk1"/>
                </a:solidFill>
                <a:latin typeface="Calibri"/>
              </a:rPr>
              <a:t>Click to edit the outline text format</a:t>
            </a:r>
            <a:endParaRPr b="0" lang="en-US" sz="3200" spc="-1" strike="noStrike">
              <a:solidFill>
                <a:schemeClr val="dk1"/>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chemeClr val="dk1"/>
                </a:solidFill>
                <a:latin typeface="Calibri"/>
              </a:rPr>
              <a:t>Second Outline Level</a:t>
            </a:r>
            <a:endParaRPr b="0" lang="en-US" sz="2400" spc="-1" strike="noStrike">
              <a:solidFill>
                <a:schemeClr val="dk1"/>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chemeClr val="dk1"/>
                </a:solidFill>
                <a:latin typeface="Calibri"/>
              </a:rPr>
              <a:t>Third Outline Level</a:t>
            </a:r>
            <a:endParaRPr b="0" lang="en-US" sz="2000" spc="-1" strike="noStrike">
              <a:solidFill>
                <a:schemeClr val="dk1"/>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chemeClr val="dk1"/>
                </a:solidFill>
                <a:latin typeface="Calibri"/>
              </a:rPr>
              <a:t>Fourth Outline Level</a:t>
            </a:r>
            <a:endParaRPr b="0" lang="en-US" sz="2000" spc="-1" strike="noStrike">
              <a:solidFill>
                <a:schemeClr val="dk1"/>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chemeClr val="dk1"/>
                </a:solidFill>
                <a:latin typeface="Calibri"/>
              </a:rPr>
              <a:t>Fifth Outline Level</a:t>
            </a:r>
            <a:endParaRPr b="0" lang="en-US" sz="2000" spc="-1" strike="noStrike">
              <a:solidFill>
                <a:schemeClr val="dk1"/>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chemeClr val="dk1"/>
                </a:solidFill>
                <a:latin typeface="Calibri"/>
              </a:rPr>
              <a:t>Sixth Outline Level</a:t>
            </a:r>
            <a:endParaRPr b="0" lang="en-US" sz="2000" spc="-1" strike="noStrike">
              <a:solidFill>
                <a:schemeClr val="dk1"/>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chemeClr val="dk1"/>
                </a:solidFill>
                <a:latin typeface="Calibri"/>
              </a:rPr>
              <a:t>Seventh Outline Level</a:t>
            </a:r>
            <a:endParaRPr b="0" lang="en-US" sz="2000" spc="-1" strike="noStrike">
              <a:solidFill>
                <a:schemeClr val="dk1"/>
              </a:solidFill>
              <a:latin typeface="Calibri"/>
            </a:endParaRPr>
          </a:p>
        </p:txBody>
      </p:sp>
      <p:sp>
        <p:nvSpPr>
          <p:cNvPr id="73" name="PlaceHolder 3"/>
          <p:cNvSpPr>
            <a:spLocks noGrp="1"/>
          </p:cNvSpPr>
          <p:nvPr>
            <p:ph type="body"/>
          </p:nvPr>
        </p:nvSpPr>
        <p:spPr>
          <a:xfrm>
            <a:off x="1792440" y="5367240"/>
            <a:ext cx="5486040" cy="80460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en-US" sz="1400" spc="-1" strike="noStrike">
                <a:solidFill>
                  <a:schemeClr val="dk1"/>
                </a:solidFill>
                <a:latin typeface="Calibri"/>
              </a:rPr>
              <a:t>Click to edit Master text styles</a:t>
            </a:r>
            <a:endParaRPr b="0" lang="en-US" sz="1400" spc="-1" strike="noStrike">
              <a:solidFill>
                <a:schemeClr val="dk1"/>
              </a:solidFill>
              <a:latin typeface="Calibri"/>
            </a:endParaRPr>
          </a:p>
        </p:txBody>
      </p:sp>
      <p:sp>
        <p:nvSpPr>
          <p:cNvPr id="74" name="PlaceHolder 4"/>
          <p:cNvSpPr>
            <a:spLocks noGrp="1"/>
          </p:cNvSpPr>
          <p:nvPr>
            <p:ph type="dt" idx="31"/>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pc="-1" strike="noStrike">
                <a:solidFill>
                  <a:schemeClr val="dk1">
                    <a:tint val="75000"/>
                  </a:schemeClr>
                </a:solidFill>
                <a:latin typeface="Calibri"/>
              </a:defRPr>
            </a:lvl1pPr>
          </a:lstStyle>
          <a:p>
            <a:pPr indent="0" defTabSz="914400">
              <a:lnSpc>
                <a:spcPct val="100000"/>
              </a:lnSpc>
              <a:buNone/>
            </a:pPr>
            <a:r>
              <a:rPr b="0" lang="en-US" sz="1200" spc="-1" strike="noStrike">
                <a:solidFill>
                  <a:schemeClr val="dk1">
                    <a:tint val="75000"/>
                  </a:schemeClr>
                </a:solidFill>
                <a:latin typeface="Calibri"/>
              </a:rPr>
              <a:t>&lt;date/time&gt;</a:t>
            </a:r>
            <a:endParaRPr b="0" lang="de-DE" sz="1200" spc="-1" strike="noStrike">
              <a:solidFill>
                <a:srgbClr val="000000"/>
              </a:solidFill>
              <a:latin typeface="Times New Roman"/>
            </a:endParaRPr>
          </a:p>
        </p:txBody>
      </p:sp>
      <p:sp>
        <p:nvSpPr>
          <p:cNvPr id="75" name="PlaceHolder 5"/>
          <p:cNvSpPr>
            <a:spLocks noGrp="1"/>
          </p:cNvSpPr>
          <p:nvPr>
            <p:ph type="ftr" idx="32"/>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&lt;footer&gt;</a:t>
            </a:r>
            <a:endParaRPr b="0" lang="de-DE" sz="1400" spc="-1" strike="noStrike">
              <a:solidFill>
                <a:srgbClr val="000000"/>
              </a:solidFill>
              <a:latin typeface="Times New Roman"/>
            </a:endParaRPr>
          </a:p>
        </p:txBody>
      </p:sp>
      <p:sp>
        <p:nvSpPr>
          <p:cNvPr id="76" name="PlaceHolder 6"/>
          <p:cNvSpPr>
            <a:spLocks noGrp="1"/>
          </p:cNvSpPr>
          <p:nvPr>
            <p:ph type="sldNum" idx="33"/>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pc="-1" strike="noStrike">
                <a:solidFill>
                  <a:schemeClr val="dk1">
                    <a:tint val="75000"/>
                  </a:schemeClr>
                </a:solidFill>
                <a:latin typeface="Calibri"/>
              </a:defRPr>
            </a:lvl1pPr>
          </a:lstStyle>
          <a:p>
            <a:pPr indent="0" algn="r" defTabSz="914400">
              <a:lnSpc>
                <a:spcPct val="100000"/>
              </a:lnSpc>
              <a:buNone/>
            </a:pPr>
            <a:fld id="{8E650FD1-6A38-4431-8FEB-036C405AC6BC}" type="slidenum">
              <a:rPr b="0" lang="en-US" sz="1200" spc="-1" strike="noStrike">
                <a:solidFill>
                  <a:schemeClr val="dk1">
                    <a:tint val="75000"/>
                  </a:schemeClr>
                </a:solidFill>
                <a:latin typeface="Calibri"/>
              </a:rPr>
              <a:t>&lt;number&gt;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pc="-1" strike="noStrike">
                <a:solidFill>
                  <a:schemeClr val="dk1"/>
                </a:solidFill>
                <a:latin typeface="Calibri"/>
              </a:rPr>
              <a:t>Click to edit Master title style</a:t>
            </a:r>
            <a:endParaRPr b="0" lang="en-US" sz="4400" spc="-1" strike="noStrike">
              <a:solidFill>
                <a:schemeClr val="dk1"/>
              </a:solidFill>
              <a:latin typeface="Calibri"/>
            </a:endParaRPr>
          </a:p>
        </p:txBody>
      </p:sp>
      <p:sp>
        <p:nvSpPr>
          <p:cNvPr id="7" name="PlaceHolder 2"/>
          <p:cNvSpPr>
            <a:spLocks noGrp="1"/>
          </p:cNvSpPr>
          <p:nvPr>
            <p:ph type="body"/>
          </p:nvPr>
        </p:nvSpPr>
        <p:spPr>
          <a:xfrm>
            <a:off x="457200" y="1600200"/>
            <a:ext cx="8229240" cy="4525560"/>
          </a:xfrm>
          <a:prstGeom prst="rect">
            <a:avLst/>
          </a:prstGeom>
          <a:noFill/>
          <a:ln w="0">
            <a:noFill/>
          </a:ln>
        </p:spPr>
        <p:txBody>
          <a:bodyPr lIns="91440" rIns="91440" tIns="45720" bIns="45720" anchor="t" vert="eaVert">
            <a:noAutofit/>
          </a:bodyPr>
          <a:p>
            <a:pPr marL="432000" indent="-324000" defTabSz="914400">
              <a:lnSpc>
                <a:spcPct val="100000"/>
              </a:lnSpc>
              <a:spcBef>
                <a:spcPts val="641"/>
              </a:spcBef>
              <a:buClr>
                <a:srgbClr val="000000"/>
              </a:buClr>
              <a:buSzPct val="45000"/>
              <a:buFont typeface="Wingdings" charset="2"/>
              <a:buChar char=""/>
            </a:pPr>
            <a:r>
              <a:rPr b="0" lang="en-US" sz="3200" spc="-1" strike="noStrike">
                <a:solidFill>
                  <a:schemeClr val="dk1"/>
                </a:solidFill>
                <a:latin typeface="Calibri"/>
              </a:rPr>
              <a:t>Click to edit Master text styles</a:t>
            </a:r>
            <a:endParaRPr b="0" lang="en-US" sz="3200" spc="-1" strike="noStrike">
              <a:solidFill>
                <a:schemeClr val="dk1"/>
              </a:solidFill>
              <a:latin typeface="Calibri"/>
            </a:endParaRPr>
          </a:p>
          <a:p>
            <a:pPr lvl="1" marL="864000" indent="-324000" defTabSz="914400">
              <a:lnSpc>
                <a:spcPct val="100000"/>
              </a:lnSpc>
              <a:spcBef>
                <a:spcPts val="561"/>
              </a:spcBef>
              <a:buClr>
                <a:srgbClr val="000000"/>
              </a:buClr>
              <a:buSzPct val="75000"/>
              <a:buFont typeface="Symbol" charset="2"/>
              <a:buChar char=""/>
            </a:pPr>
            <a:r>
              <a:rPr b="0" lang="en-US" sz="2800" spc="-1" strike="noStrike">
                <a:solidFill>
                  <a:schemeClr val="dk1"/>
                </a:solidFill>
                <a:latin typeface="Calibri"/>
              </a:rPr>
              <a:t>Second level</a:t>
            </a:r>
            <a:endParaRPr b="0" lang="en-US" sz="2800" spc="-1" strike="noStrike">
              <a:solidFill>
                <a:schemeClr val="dk1"/>
              </a:solidFill>
              <a:latin typeface="Calibri"/>
            </a:endParaRPr>
          </a:p>
          <a:p>
            <a:pPr lvl="2" marL="1296000" indent="-288000" defTabSz="914400">
              <a:lnSpc>
                <a:spcPct val="100000"/>
              </a:lnSpc>
              <a:spcBef>
                <a:spcPts val="479"/>
              </a:spcBef>
              <a:buClr>
                <a:srgbClr val="000000"/>
              </a:buClr>
              <a:buSzPct val="45000"/>
              <a:buFont typeface="Wingdings" charset="2"/>
              <a:buChar char=""/>
            </a:pPr>
            <a:r>
              <a:rPr b="0" lang="en-US" sz="2400" spc="-1" strike="noStrike">
                <a:solidFill>
                  <a:schemeClr val="dk1"/>
                </a:solidFill>
                <a:latin typeface="Calibri"/>
              </a:rPr>
              <a:t>Third level</a:t>
            </a:r>
            <a:endParaRPr b="0" lang="en-US" sz="2400" spc="-1" strike="noStrike">
              <a:solidFill>
                <a:schemeClr val="dk1"/>
              </a:solidFill>
              <a:latin typeface="Calibri"/>
            </a:endParaRPr>
          </a:p>
          <a:p>
            <a:pPr lvl="3" marL="1728000" indent="-216000" defTabSz="914400">
              <a:lnSpc>
                <a:spcPct val="100000"/>
              </a:lnSpc>
              <a:spcBef>
                <a:spcPts val="400"/>
              </a:spcBef>
              <a:buClr>
                <a:srgbClr val="000000"/>
              </a:buClr>
              <a:buSzPct val="75000"/>
              <a:buFont typeface="Symbol" charset="2"/>
              <a:buChar char=""/>
            </a:pPr>
            <a:r>
              <a:rPr b="0" lang="en-US" sz="2000" spc="-1" strike="noStrike">
                <a:solidFill>
                  <a:schemeClr val="dk1"/>
                </a:solidFill>
                <a:latin typeface="Calibri"/>
              </a:rPr>
              <a:t>Fourth level</a:t>
            </a:r>
            <a:endParaRPr b="0" lang="en-US" sz="2000" spc="-1" strike="noStrike">
              <a:solidFill>
                <a:schemeClr val="dk1"/>
              </a:solidFill>
              <a:latin typeface="Calibri"/>
            </a:endParaRPr>
          </a:p>
          <a:p>
            <a:pPr lvl="4" marL="2160000" indent="-216000" defTabSz="914400">
              <a:lnSpc>
                <a:spcPct val="100000"/>
              </a:lnSpc>
              <a:spcBef>
                <a:spcPts val="400"/>
              </a:spcBef>
              <a:buClr>
                <a:srgbClr val="000000"/>
              </a:buClr>
              <a:buSzPct val="45000"/>
              <a:buFont typeface="Wingdings" charset="2"/>
              <a:buChar char=""/>
            </a:pPr>
            <a:r>
              <a:rPr b="0" lang="en-US" sz="2000" spc="-1" strike="noStrike">
                <a:solidFill>
                  <a:schemeClr val="dk1"/>
                </a:solidFill>
                <a:latin typeface="Calibri"/>
              </a:rPr>
              <a:t>Fifth level</a:t>
            </a:r>
            <a:endParaRPr b="0" lang="en-US" sz="2000" spc="-1" strike="noStrike">
              <a:solidFill>
                <a:schemeClr val="dk1"/>
              </a:solidFill>
              <a:latin typeface="Calibri"/>
            </a:endParaRPr>
          </a:p>
        </p:txBody>
      </p:sp>
      <p:sp>
        <p:nvSpPr>
          <p:cNvPr id="8" name="PlaceHolder 3"/>
          <p:cNvSpPr>
            <a:spLocks noGrp="1"/>
          </p:cNvSpPr>
          <p:nvPr>
            <p:ph type="dt" idx="4"/>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pc="-1" strike="noStrike">
                <a:solidFill>
                  <a:schemeClr val="dk1">
                    <a:tint val="75000"/>
                  </a:schemeClr>
                </a:solidFill>
                <a:latin typeface="Calibri"/>
              </a:defRPr>
            </a:lvl1pPr>
          </a:lstStyle>
          <a:p>
            <a:pPr indent="0" defTabSz="914400">
              <a:lnSpc>
                <a:spcPct val="100000"/>
              </a:lnSpc>
              <a:buNone/>
            </a:pPr>
            <a:r>
              <a:rPr b="0" lang="en-US" sz="1200" spc="-1" strike="noStrike">
                <a:solidFill>
                  <a:schemeClr val="dk1">
                    <a:tint val="75000"/>
                  </a:schemeClr>
                </a:solidFill>
                <a:latin typeface="Calibri"/>
              </a:rPr>
              <a:t>&lt;date/time&gt;</a:t>
            </a:r>
            <a:endParaRPr b="0" lang="de-DE" sz="1200" spc="-1" strike="noStrike">
              <a:solidFill>
                <a:srgbClr val="000000"/>
              </a:solidFill>
              <a:latin typeface="Times New Roman"/>
            </a:endParaRPr>
          </a:p>
        </p:txBody>
      </p:sp>
      <p:sp>
        <p:nvSpPr>
          <p:cNvPr id="9" name="PlaceHolder 4"/>
          <p:cNvSpPr>
            <a:spLocks noGrp="1"/>
          </p:cNvSpPr>
          <p:nvPr>
            <p:ph type="ftr" idx="5"/>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&lt;footer&gt;</a:t>
            </a:r>
            <a:endParaRPr b="0" lang="de-DE" sz="1400" spc="-1" strike="noStrike">
              <a:solidFill>
                <a:srgbClr val="000000"/>
              </a:solidFill>
              <a:latin typeface="Times New Roman"/>
            </a:endParaRPr>
          </a:p>
        </p:txBody>
      </p:sp>
      <p:sp>
        <p:nvSpPr>
          <p:cNvPr id="10" name="PlaceHolder 5"/>
          <p:cNvSpPr>
            <a:spLocks noGrp="1"/>
          </p:cNvSpPr>
          <p:nvPr>
            <p:ph type="sldNum" idx="6"/>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pc="-1" strike="noStrike">
                <a:solidFill>
                  <a:schemeClr val="dk1">
                    <a:tint val="75000"/>
                  </a:schemeClr>
                </a:solidFill>
                <a:latin typeface="Calibri"/>
              </a:defRPr>
            </a:lvl1pPr>
          </a:lstStyle>
          <a:p>
            <a:pPr indent="0" algn="r" defTabSz="914400">
              <a:lnSpc>
                <a:spcPct val="100000"/>
              </a:lnSpc>
              <a:buNone/>
            </a:pPr>
            <a:fld id="{DA1712EF-0476-4151-A884-E7EBABCF49A1}" type="slidenum">
              <a:rPr b="0" lang="en-US" sz="1200" spc="-1" strike="noStrike">
                <a:solidFill>
                  <a:schemeClr val="dk1">
                    <a:tint val="75000"/>
                  </a:schemeClr>
                </a:solidFill>
                <a:latin typeface="Calibri"/>
              </a:rPr>
              <a:t>&lt;number&gt;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6629400" y="274680"/>
            <a:ext cx="2057040" cy="5851080"/>
          </a:xfrm>
          <a:prstGeom prst="rect">
            <a:avLst/>
          </a:prstGeom>
          <a:noFill/>
          <a:ln w="0">
            <a:noFill/>
          </a:ln>
        </p:spPr>
        <p:txBody>
          <a:bodyPr lIns="91440" rIns="91440" tIns="45720" bIns="45720" anchor="ctr" vert="eaVert">
            <a:noAutofit/>
          </a:bodyPr>
          <a:p>
            <a:pPr indent="0" algn="ctr" defTabSz="914400">
              <a:lnSpc>
                <a:spcPct val="100000"/>
              </a:lnSpc>
              <a:buNone/>
            </a:pPr>
            <a:r>
              <a:rPr b="0" lang="en-US" sz="4400" spc="-1" strike="noStrike">
                <a:solidFill>
                  <a:schemeClr val="dk1"/>
                </a:solidFill>
                <a:latin typeface="Calibri"/>
              </a:rPr>
              <a:t>Click to edit Master title style</a:t>
            </a:r>
            <a:endParaRPr b="0" lang="en-US" sz="4400" spc="-1" strike="noStrike">
              <a:solidFill>
                <a:schemeClr val="dk1"/>
              </a:solidFill>
              <a:latin typeface="Calibri"/>
            </a:endParaRPr>
          </a:p>
        </p:txBody>
      </p:sp>
      <p:sp>
        <p:nvSpPr>
          <p:cNvPr id="14" name="PlaceHolder 2"/>
          <p:cNvSpPr>
            <a:spLocks noGrp="1"/>
          </p:cNvSpPr>
          <p:nvPr>
            <p:ph type="body"/>
          </p:nvPr>
        </p:nvSpPr>
        <p:spPr>
          <a:xfrm>
            <a:off x="457200" y="274680"/>
            <a:ext cx="6019560" cy="5851080"/>
          </a:xfrm>
          <a:prstGeom prst="rect">
            <a:avLst/>
          </a:prstGeom>
          <a:noFill/>
          <a:ln w="0">
            <a:noFill/>
          </a:ln>
        </p:spPr>
        <p:txBody>
          <a:bodyPr lIns="91440" rIns="91440" tIns="45720" bIns="45720" anchor="t" vert="eaVert">
            <a:noAutofit/>
          </a:bodyPr>
          <a:p>
            <a:pPr marL="432000" indent="-324000" defTabSz="914400">
              <a:lnSpc>
                <a:spcPct val="100000"/>
              </a:lnSpc>
              <a:spcBef>
                <a:spcPts val="641"/>
              </a:spcBef>
              <a:buClr>
                <a:srgbClr val="000000"/>
              </a:buClr>
              <a:buSzPct val="45000"/>
              <a:buFont typeface="Wingdings" charset="2"/>
              <a:buChar char=""/>
            </a:pPr>
            <a:r>
              <a:rPr b="0" lang="en-US" sz="3200" spc="-1" strike="noStrike">
                <a:solidFill>
                  <a:schemeClr val="dk1"/>
                </a:solidFill>
                <a:latin typeface="Calibri"/>
              </a:rPr>
              <a:t>Click to edit Master text styles</a:t>
            </a:r>
            <a:endParaRPr b="0" lang="en-US" sz="3200" spc="-1" strike="noStrike">
              <a:solidFill>
                <a:schemeClr val="dk1"/>
              </a:solidFill>
              <a:latin typeface="Calibri"/>
            </a:endParaRPr>
          </a:p>
          <a:p>
            <a:pPr lvl="1" marL="864000" indent="-324000" defTabSz="914400">
              <a:lnSpc>
                <a:spcPct val="100000"/>
              </a:lnSpc>
              <a:spcBef>
                <a:spcPts val="561"/>
              </a:spcBef>
              <a:buClr>
                <a:srgbClr val="000000"/>
              </a:buClr>
              <a:buSzPct val="75000"/>
              <a:buFont typeface="Symbol" charset="2"/>
              <a:buChar char=""/>
            </a:pPr>
            <a:r>
              <a:rPr b="0" lang="en-US" sz="2800" spc="-1" strike="noStrike">
                <a:solidFill>
                  <a:schemeClr val="dk1"/>
                </a:solidFill>
                <a:latin typeface="Calibri"/>
              </a:rPr>
              <a:t>Second level</a:t>
            </a:r>
            <a:endParaRPr b="0" lang="en-US" sz="2800" spc="-1" strike="noStrike">
              <a:solidFill>
                <a:schemeClr val="dk1"/>
              </a:solidFill>
              <a:latin typeface="Calibri"/>
            </a:endParaRPr>
          </a:p>
          <a:p>
            <a:pPr lvl="2" marL="1296000" indent="-288000" defTabSz="914400">
              <a:lnSpc>
                <a:spcPct val="100000"/>
              </a:lnSpc>
              <a:spcBef>
                <a:spcPts val="479"/>
              </a:spcBef>
              <a:buClr>
                <a:srgbClr val="000000"/>
              </a:buClr>
              <a:buSzPct val="45000"/>
              <a:buFont typeface="Wingdings" charset="2"/>
              <a:buChar char=""/>
            </a:pPr>
            <a:r>
              <a:rPr b="0" lang="en-US" sz="2400" spc="-1" strike="noStrike">
                <a:solidFill>
                  <a:schemeClr val="dk1"/>
                </a:solidFill>
                <a:latin typeface="Calibri"/>
              </a:rPr>
              <a:t>Third level</a:t>
            </a:r>
            <a:endParaRPr b="0" lang="en-US" sz="2400" spc="-1" strike="noStrike">
              <a:solidFill>
                <a:schemeClr val="dk1"/>
              </a:solidFill>
              <a:latin typeface="Calibri"/>
            </a:endParaRPr>
          </a:p>
          <a:p>
            <a:pPr lvl="3" marL="1728000" indent="-216000" defTabSz="914400">
              <a:lnSpc>
                <a:spcPct val="100000"/>
              </a:lnSpc>
              <a:spcBef>
                <a:spcPts val="400"/>
              </a:spcBef>
              <a:buClr>
                <a:srgbClr val="000000"/>
              </a:buClr>
              <a:buSzPct val="75000"/>
              <a:buFont typeface="Symbol" charset="2"/>
              <a:buChar char=""/>
            </a:pPr>
            <a:r>
              <a:rPr b="0" lang="en-US" sz="2000" spc="-1" strike="noStrike">
                <a:solidFill>
                  <a:schemeClr val="dk1"/>
                </a:solidFill>
                <a:latin typeface="Calibri"/>
              </a:rPr>
              <a:t>Fourth level</a:t>
            </a:r>
            <a:endParaRPr b="0" lang="en-US" sz="2000" spc="-1" strike="noStrike">
              <a:solidFill>
                <a:schemeClr val="dk1"/>
              </a:solidFill>
              <a:latin typeface="Calibri"/>
            </a:endParaRPr>
          </a:p>
          <a:p>
            <a:pPr lvl="4" marL="2160000" indent="-216000" defTabSz="914400">
              <a:lnSpc>
                <a:spcPct val="100000"/>
              </a:lnSpc>
              <a:spcBef>
                <a:spcPts val="400"/>
              </a:spcBef>
              <a:buClr>
                <a:srgbClr val="000000"/>
              </a:buClr>
              <a:buSzPct val="45000"/>
              <a:buFont typeface="Wingdings" charset="2"/>
              <a:buChar char=""/>
            </a:pPr>
            <a:r>
              <a:rPr b="0" lang="en-US" sz="2000" spc="-1" strike="noStrike">
                <a:solidFill>
                  <a:schemeClr val="dk1"/>
                </a:solidFill>
                <a:latin typeface="Calibri"/>
              </a:rPr>
              <a:t>Fifth level</a:t>
            </a:r>
            <a:endParaRPr b="0" lang="en-US" sz="2000" spc="-1" strike="noStrike">
              <a:solidFill>
                <a:schemeClr val="dk1"/>
              </a:solidFill>
              <a:latin typeface="Calibri"/>
            </a:endParaRPr>
          </a:p>
        </p:txBody>
      </p:sp>
      <p:sp>
        <p:nvSpPr>
          <p:cNvPr id="15" name="PlaceHolder 3"/>
          <p:cNvSpPr>
            <a:spLocks noGrp="1"/>
          </p:cNvSpPr>
          <p:nvPr>
            <p:ph type="dt" idx="7"/>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pc="-1" strike="noStrike">
                <a:solidFill>
                  <a:schemeClr val="dk1">
                    <a:tint val="75000"/>
                  </a:schemeClr>
                </a:solidFill>
                <a:latin typeface="Calibri"/>
              </a:defRPr>
            </a:lvl1pPr>
          </a:lstStyle>
          <a:p>
            <a:pPr indent="0" defTabSz="914400">
              <a:lnSpc>
                <a:spcPct val="100000"/>
              </a:lnSpc>
              <a:buNone/>
            </a:pPr>
            <a:r>
              <a:rPr b="0" lang="en-US" sz="1200" spc="-1" strike="noStrike">
                <a:solidFill>
                  <a:schemeClr val="dk1">
                    <a:tint val="75000"/>
                  </a:schemeClr>
                </a:solidFill>
                <a:latin typeface="Calibri"/>
              </a:rPr>
              <a:t>&lt;date/time&gt;</a:t>
            </a:r>
            <a:endParaRPr b="0" lang="de-DE" sz="1200" spc="-1" strike="noStrike">
              <a:solidFill>
                <a:srgbClr val="000000"/>
              </a:solidFill>
              <a:latin typeface="Times New Roman"/>
            </a:endParaRPr>
          </a:p>
        </p:txBody>
      </p:sp>
      <p:sp>
        <p:nvSpPr>
          <p:cNvPr id="16" name="PlaceHolder 4"/>
          <p:cNvSpPr>
            <a:spLocks noGrp="1"/>
          </p:cNvSpPr>
          <p:nvPr>
            <p:ph type="ftr" idx="8"/>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&lt;footer&gt;</a:t>
            </a:r>
            <a:endParaRPr b="0" lang="de-DE" sz="1400" spc="-1" strike="noStrike">
              <a:solidFill>
                <a:srgbClr val="000000"/>
              </a:solidFill>
              <a:latin typeface="Times New Roman"/>
            </a:endParaRPr>
          </a:p>
        </p:txBody>
      </p:sp>
      <p:sp>
        <p:nvSpPr>
          <p:cNvPr id="17" name="PlaceHolder 5"/>
          <p:cNvSpPr>
            <a:spLocks noGrp="1"/>
          </p:cNvSpPr>
          <p:nvPr>
            <p:ph type="sldNum" idx="9"/>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pc="-1" strike="noStrike">
                <a:solidFill>
                  <a:schemeClr val="dk1">
                    <a:tint val="75000"/>
                  </a:schemeClr>
                </a:solidFill>
                <a:latin typeface="Calibri"/>
              </a:defRPr>
            </a:lvl1pPr>
          </a:lstStyle>
          <a:p>
            <a:pPr indent="0" algn="r" defTabSz="914400">
              <a:lnSpc>
                <a:spcPct val="100000"/>
              </a:lnSpc>
              <a:buNone/>
            </a:pPr>
            <a:fld id="{5AE91986-166C-440D-88A3-7356DAA33630}" type="slidenum">
              <a:rPr b="0" lang="en-US" sz="1200" spc="-1" strike="noStrike">
                <a:solidFill>
                  <a:schemeClr val="dk1">
                    <a:tint val="75000"/>
                  </a:schemeClr>
                </a:solidFill>
                <a:latin typeface="Calibri"/>
              </a:rPr>
              <a:t>&lt;number&gt;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pc="-1" strike="noStrike">
                <a:solidFill>
                  <a:schemeClr val="dk1"/>
                </a:solidFill>
                <a:latin typeface="Calibri"/>
              </a:rPr>
              <a:t>Click to edit Master title style</a:t>
            </a:r>
            <a:endParaRPr b="0" lang="en-US" sz="4400" spc="-1" strike="noStrike">
              <a:solidFill>
                <a:schemeClr val="dk1"/>
              </a:solidFill>
              <a:latin typeface="Calibri"/>
            </a:endParaRPr>
          </a:p>
        </p:txBody>
      </p:sp>
      <p:sp>
        <p:nvSpPr>
          <p:cNvPr id="21" name="PlaceHolder 2"/>
          <p:cNvSpPr>
            <a:spLocks noGrp="1"/>
          </p:cNvSpPr>
          <p:nvPr>
            <p:ph type="body"/>
          </p:nvPr>
        </p:nvSpPr>
        <p:spPr>
          <a:xfrm>
            <a:off x="457200" y="1600200"/>
            <a:ext cx="8229240" cy="4525560"/>
          </a:xfrm>
          <a:prstGeom prst="rect">
            <a:avLst/>
          </a:prstGeom>
          <a:noFill/>
          <a:ln w="0">
            <a:noFill/>
          </a:ln>
        </p:spPr>
        <p:txBody>
          <a:bodyPr lIns="91440" rIns="91440" tIns="45720" bIns="45720" anchor="t">
            <a:noAutofit/>
          </a:bodyPr>
          <a:p>
            <a:pPr marL="432000" indent="-324000" defTabSz="914400">
              <a:lnSpc>
                <a:spcPct val="100000"/>
              </a:lnSpc>
              <a:spcBef>
                <a:spcPts val="641"/>
              </a:spcBef>
              <a:buClr>
                <a:srgbClr val="000000"/>
              </a:buClr>
              <a:buSzPct val="45000"/>
              <a:buFont typeface="Wingdings" charset="2"/>
              <a:buChar char=""/>
            </a:pPr>
            <a:r>
              <a:rPr b="0" lang="en-US" sz="3200" spc="-1" strike="noStrike">
                <a:solidFill>
                  <a:schemeClr val="dk1"/>
                </a:solidFill>
                <a:latin typeface="Calibri"/>
              </a:rPr>
              <a:t>Click to edit Master text styles</a:t>
            </a:r>
            <a:endParaRPr b="0" lang="en-US" sz="3200" spc="-1" strike="noStrike">
              <a:solidFill>
                <a:schemeClr val="dk1"/>
              </a:solidFill>
              <a:latin typeface="Calibri"/>
            </a:endParaRPr>
          </a:p>
          <a:p>
            <a:pPr lvl="1" marL="864000" indent="-324000" defTabSz="914400">
              <a:lnSpc>
                <a:spcPct val="100000"/>
              </a:lnSpc>
              <a:spcBef>
                <a:spcPts val="561"/>
              </a:spcBef>
              <a:buClr>
                <a:srgbClr val="000000"/>
              </a:buClr>
              <a:buSzPct val="75000"/>
              <a:buFont typeface="Symbol" charset="2"/>
              <a:buChar char=""/>
            </a:pPr>
            <a:r>
              <a:rPr b="0" lang="en-US" sz="2800" spc="-1" strike="noStrike">
                <a:solidFill>
                  <a:schemeClr val="dk1"/>
                </a:solidFill>
                <a:latin typeface="Calibri"/>
              </a:rPr>
              <a:t>Second level</a:t>
            </a:r>
            <a:endParaRPr b="0" lang="en-US" sz="2800" spc="-1" strike="noStrike">
              <a:solidFill>
                <a:schemeClr val="dk1"/>
              </a:solidFill>
              <a:latin typeface="Calibri"/>
            </a:endParaRPr>
          </a:p>
          <a:p>
            <a:pPr lvl="2" marL="1296000" indent="-288000" defTabSz="914400">
              <a:lnSpc>
                <a:spcPct val="100000"/>
              </a:lnSpc>
              <a:spcBef>
                <a:spcPts val="479"/>
              </a:spcBef>
              <a:buClr>
                <a:srgbClr val="000000"/>
              </a:buClr>
              <a:buSzPct val="45000"/>
              <a:buFont typeface="Wingdings" charset="2"/>
              <a:buChar char=""/>
            </a:pPr>
            <a:r>
              <a:rPr b="0" lang="en-US" sz="2400" spc="-1" strike="noStrike">
                <a:solidFill>
                  <a:schemeClr val="dk1"/>
                </a:solidFill>
                <a:latin typeface="Calibri"/>
              </a:rPr>
              <a:t>Third level</a:t>
            </a:r>
            <a:endParaRPr b="0" lang="en-US" sz="2400" spc="-1" strike="noStrike">
              <a:solidFill>
                <a:schemeClr val="dk1"/>
              </a:solidFill>
              <a:latin typeface="Calibri"/>
            </a:endParaRPr>
          </a:p>
          <a:p>
            <a:pPr lvl="3" marL="1728000" indent="-216000" defTabSz="914400">
              <a:lnSpc>
                <a:spcPct val="100000"/>
              </a:lnSpc>
              <a:spcBef>
                <a:spcPts val="400"/>
              </a:spcBef>
              <a:buClr>
                <a:srgbClr val="000000"/>
              </a:buClr>
              <a:buSzPct val="75000"/>
              <a:buFont typeface="Symbol" charset="2"/>
              <a:buChar char=""/>
            </a:pPr>
            <a:r>
              <a:rPr b="0" lang="en-US" sz="2000" spc="-1" strike="noStrike">
                <a:solidFill>
                  <a:schemeClr val="dk1"/>
                </a:solidFill>
                <a:latin typeface="Calibri"/>
              </a:rPr>
              <a:t>Fourth level</a:t>
            </a:r>
            <a:endParaRPr b="0" lang="en-US" sz="2000" spc="-1" strike="noStrike">
              <a:solidFill>
                <a:schemeClr val="dk1"/>
              </a:solidFill>
              <a:latin typeface="Calibri"/>
            </a:endParaRPr>
          </a:p>
          <a:p>
            <a:pPr lvl="4" marL="2160000" indent="-216000" defTabSz="914400">
              <a:lnSpc>
                <a:spcPct val="100000"/>
              </a:lnSpc>
              <a:spcBef>
                <a:spcPts val="400"/>
              </a:spcBef>
              <a:buClr>
                <a:srgbClr val="000000"/>
              </a:buClr>
              <a:buSzPct val="45000"/>
              <a:buFont typeface="Wingdings" charset="2"/>
              <a:buChar char=""/>
            </a:pPr>
            <a:r>
              <a:rPr b="0" lang="en-US" sz="2000" spc="-1" strike="noStrike">
                <a:solidFill>
                  <a:schemeClr val="dk1"/>
                </a:solidFill>
                <a:latin typeface="Calibri"/>
              </a:rPr>
              <a:t>Fifth level</a:t>
            </a:r>
            <a:endParaRPr b="0" lang="en-US" sz="2000" spc="-1" strike="noStrike">
              <a:solidFill>
                <a:schemeClr val="dk1"/>
              </a:solidFill>
              <a:latin typeface="Calibri"/>
            </a:endParaRPr>
          </a:p>
        </p:txBody>
      </p:sp>
      <p:sp>
        <p:nvSpPr>
          <p:cNvPr id="22" name="PlaceHolder 3"/>
          <p:cNvSpPr>
            <a:spLocks noGrp="1"/>
          </p:cNvSpPr>
          <p:nvPr>
            <p:ph type="dt" idx="10"/>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pc="-1" strike="noStrike">
                <a:solidFill>
                  <a:schemeClr val="dk1">
                    <a:tint val="75000"/>
                  </a:schemeClr>
                </a:solidFill>
                <a:latin typeface="Calibri"/>
              </a:defRPr>
            </a:lvl1pPr>
          </a:lstStyle>
          <a:p>
            <a:pPr indent="0" defTabSz="914400">
              <a:lnSpc>
                <a:spcPct val="100000"/>
              </a:lnSpc>
              <a:buNone/>
            </a:pPr>
            <a:r>
              <a:rPr b="0" lang="en-US" sz="1200" spc="-1" strike="noStrike">
                <a:solidFill>
                  <a:schemeClr val="dk1">
                    <a:tint val="75000"/>
                  </a:schemeClr>
                </a:solidFill>
                <a:latin typeface="Calibri"/>
              </a:rPr>
              <a:t>&lt;date/time&gt;</a:t>
            </a:r>
            <a:endParaRPr b="0" lang="de-DE" sz="1200" spc="-1" strike="noStrike">
              <a:solidFill>
                <a:srgbClr val="000000"/>
              </a:solidFill>
              <a:latin typeface="Times New Roman"/>
            </a:endParaRPr>
          </a:p>
        </p:txBody>
      </p:sp>
      <p:sp>
        <p:nvSpPr>
          <p:cNvPr id="23" name="PlaceHolder 4"/>
          <p:cNvSpPr>
            <a:spLocks noGrp="1"/>
          </p:cNvSpPr>
          <p:nvPr>
            <p:ph type="ftr" idx="11"/>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&lt;footer&gt;</a:t>
            </a:r>
            <a:endParaRPr b="0" lang="de-DE" sz="1400" spc="-1" strike="noStrike">
              <a:solidFill>
                <a:srgbClr val="000000"/>
              </a:solidFill>
              <a:latin typeface="Times New Roman"/>
            </a:endParaRPr>
          </a:p>
        </p:txBody>
      </p:sp>
      <p:sp>
        <p:nvSpPr>
          <p:cNvPr id="24" name="PlaceHolder 5"/>
          <p:cNvSpPr>
            <a:spLocks noGrp="1"/>
          </p:cNvSpPr>
          <p:nvPr>
            <p:ph type="sldNum" idx="12"/>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pc="-1" strike="noStrike">
                <a:solidFill>
                  <a:schemeClr val="dk1">
                    <a:tint val="75000"/>
                  </a:schemeClr>
                </a:solidFill>
                <a:latin typeface="Calibri"/>
              </a:defRPr>
            </a:lvl1pPr>
          </a:lstStyle>
          <a:p>
            <a:pPr indent="0" algn="r" defTabSz="914400">
              <a:lnSpc>
                <a:spcPct val="100000"/>
              </a:lnSpc>
              <a:buNone/>
            </a:pPr>
            <a:fld id="{AC93BFDB-0DB2-4683-BAB3-D0F6F1B61060}" type="slidenum">
              <a:rPr b="0" lang="en-US" sz="1200" spc="-1" strike="noStrike">
                <a:solidFill>
                  <a:schemeClr val="dk1">
                    <a:tint val="75000"/>
                  </a:schemeClr>
                </a:solidFill>
                <a:latin typeface="Calibri"/>
              </a:rPr>
              <a:t>&lt;number&gt;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722160" y="4406760"/>
            <a:ext cx="7772040" cy="1361880"/>
          </a:xfrm>
          <a:prstGeom prst="rect">
            <a:avLst/>
          </a:prstGeom>
          <a:noFill/>
          <a:ln w="0">
            <a:noFill/>
          </a:ln>
        </p:spPr>
        <p:txBody>
          <a:bodyPr lIns="91440" rIns="91440" tIns="45720" bIns="45720" anchor="t">
            <a:noAutofit/>
          </a:bodyPr>
          <a:p>
            <a:pPr indent="0" defTabSz="914400">
              <a:lnSpc>
                <a:spcPct val="100000"/>
              </a:lnSpc>
              <a:buNone/>
            </a:pPr>
            <a:r>
              <a:rPr b="1" lang="en-US" sz="4000" spc="-1" strike="noStrike" cap="all">
                <a:solidFill>
                  <a:schemeClr val="dk1"/>
                </a:solidFill>
                <a:latin typeface="Calibri"/>
              </a:rPr>
              <a:t>Click to edit Master title style</a:t>
            </a:r>
            <a:endParaRPr b="0" lang="en-US" sz="4000" spc="-1" strike="noStrike">
              <a:solidFill>
                <a:schemeClr val="dk1"/>
              </a:solidFill>
              <a:latin typeface="Calibri"/>
            </a:endParaRPr>
          </a:p>
        </p:txBody>
      </p:sp>
      <p:sp>
        <p:nvSpPr>
          <p:cNvPr id="28" name="PlaceHolder 2"/>
          <p:cNvSpPr>
            <a:spLocks noGrp="1"/>
          </p:cNvSpPr>
          <p:nvPr>
            <p:ph type="body"/>
          </p:nvPr>
        </p:nvSpPr>
        <p:spPr>
          <a:xfrm>
            <a:off x="722160" y="2906640"/>
            <a:ext cx="7772040" cy="1499760"/>
          </a:xfrm>
          <a:prstGeom prst="rect">
            <a:avLst/>
          </a:prstGeom>
          <a:noFill/>
          <a:ln w="0">
            <a:noFill/>
          </a:ln>
        </p:spPr>
        <p:txBody>
          <a:bodyPr lIns="91440" rIns="91440" tIns="45720" bIns="45720" anchor="b">
            <a:noAutofit/>
          </a:bodyPr>
          <a:p>
            <a:pPr marL="432000" indent="-324000" defTabSz="914400">
              <a:lnSpc>
                <a:spcPct val="100000"/>
              </a:lnSpc>
              <a:spcBef>
                <a:spcPts val="400"/>
              </a:spcBef>
              <a:buClr>
                <a:srgbClr val="000000"/>
              </a:buClr>
              <a:buSzPct val="45000"/>
              <a:buFont typeface="Wingdings" charset="2"/>
              <a:buChar char=""/>
              <a:tabLst>
                <a:tab algn="l" pos="0"/>
              </a:tabLst>
            </a:pPr>
            <a:r>
              <a:rPr b="0" lang="en-US" sz="2000" spc="-1" strike="noStrike">
                <a:solidFill>
                  <a:schemeClr val="dk1">
                    <a:tint val="75000"/>
                  </a:schemeClr>
                </a:solidFill>
                <a:latin typeface="Calibri"/>
              </a:rPr>
              <a:t>Click to edit Master text styles</a:t>
            </a:r>
            <a:endParaRPr b="0" lang="en-US" sz="2000" spc="-1" strike="noStrike">
              <a:solidFill>
                <a:schemeClr val="dk1"/>
              </a:solidFill>
              <a:latin typeface="Calibri"/>
            </a:endParaRPr>
          </a:p>
        </p:txBody>
      </p:sp>
      <p:sp>
        <p:nvSpPr>
          <p:cNvPr id="29" name="PlaceHolder 3"/>
          <p:cNvSpPr>
            <a:spLocks noGrp="1"/>
          </p:cNvSpPr>
          <p:nvPr>
            <p:ph type="dt" idx="13"/>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pc="-1" strike="noStrike">
                <a:solidFill>
                  <a:schemeClr val="dk1">
                    <a:tint val="75000"/>
                  </a:schemeClr>
                </a:solidFill>
                <a:latin typeface="Calibri"/>
              </a:defRPr>
            </a:lvl1pPr>
          </a:lstStyle>
          <a:p>
            <a:pPr indent="0" defTabSz="914400">
              <a:lnSpc>
                <a:spcPct val="100000"/>
              </a:lnSpc>
              <a:buNone/>
            </a:pPr>
            <a:r>
              <a:rPr b="0" lang="en-US" sz="1200" spc="-1" strike="noStrike">
                <a:solidFill>
                  <a:schemeClr val="dk1">
                    <a:tint val="75000"/>
                  </a:schemeClr>
                </a:solidFill>
                <a:latin typeface="Calibri"/>
              </a:rPr>
              <a:t>&lt;date/time&gt;</a:t>
            </a:r>
            <a:endParaRPr b="0" lang="de-DE" sz="1200" spc="-1" strike="noStrike">
              <a:solidFill>
                <a:srgbClr val="000000"/>
              </a:solidFill>
              <a:latin typeface="Times New Roman"/>
            </a:endParaRPr>
          </a:p>
        </p:txBody>
      </p:sp>
      <p:sp>
        <p:nvSpPr>
          <p:cNvPr id="30" name="PlaceHolder 4"/>
          <p:cNvSpPr>
            <a:spLocks noGrp="1"/>
          </p:cNvSpPr>
          <p:nvPr>
            <p:ph type="ftr" idx="14"/>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&lt;footer&gt;</a:t>
            </a:r>
            <a:endParaRPr b="0" lang="de-DE" sz="1400" spc="-1" strike="noStrike">
              <a:solidFill>
                <a:srgbClr val="000000"/>
              </a:solidFill>
              <a:latin typeface="Times New Roman"/>
            </a:endParaRPr>
          </a:p>
        </p:txBody>
      </p:sp>
      <p:sp>
        <p:nvSpPr>
          <p:cNvPr id="31" name="PlaceHolder 5"/>
          <p:cNvSpPr>
            <a:spLocks noGrp="1"/>
          </p:cNvSpPr>
          <p:nvPr>
            <p:ph type="sldNum" idx="15"/>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pc="-1" strike="noStrike">
                <a:solidFill>
                  <a:schemeClr val="dk1">
                    <a:tint val="75000"/>
                  </a:schemeClr>
                </a:solidFill>
                <a:latin typeface="Calibri"/>
              </a:defRPr>
            </a:lvl1pPr>
          </a:lstStyle>
          <a:p>
            <a:pPr indent="0" algn="r" defTabSz="914400">
              <a:lnSpc>
                <a:spcPct val="100000"/>
              </a:lnSpc>
              <a:buNone/>
            </a:pPr>
            <a:fld id="{F8D71DE4-75AD-4780-88B0-F4C2F87C0FDA}" type="slidenum">
              <a:rPr b="0" lang="en-US" sz="1200" spc="-1" strike="noStrike">
                <a:solidFill>
                  <a:schemeClr val="dk1">
                    <a:tint val="75000"/>
                  </a:schemeClr>
                </a:solidFill>
                <a:latin typeface="Calibri"/>
              </a:rPr>
              <a:t>&lt;number&gt;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pc="-1" strike="noStrike">
                <a:solidFill>
                  <a:schemeClr val="dk1"/>
                </a:solidFill>
                <a:latin typeface="Calibri"/>
              </a:rPr>
              <a:t>Click to edit Master title style</a:t>
            </a:r>
            <a:endParaRPr b="0" lang="en-US" sz="4400" spc="-1" strike="noStrike">
              <a:solidFill>
                <a:schemeClr val="dk1"/>
              </a:solidFill>
              <a:latin typeface="Calibri"/>
            </a:endParaRPr>
          </a:p>
        </p:txBody>
      </p:sp>
      <p:sp>
        <p:nvSpPr>
          <p:cNvPr id="35" name="PlaceHolder 2"/>
          <p:cNvSpPr>
            <a:spLocks noGrp="1"/>
          </p:cNvSpPr>
          <p:nvPr>
            <p:ph type="body"/>
          </p:nvPr>
        </p:nvSpPr>
        <p:spPr>
          <a:xfrm>
            <a:off x="457200" y="1600200"/>
            <a:ext cx="4038120" cy="4525560"/>
          </a:xfrm>
          <a:prstGeom prst="rect">
            <a:avLst/>
          </a:prstGeom>
          <a:noFill/>
          <a:ln w="0">
            <a:noFill/>
          </a:ln>
        </p:spPr>
        <p:txBody>
          <a:bodyPr lIns="91440" rIns="91440" tIns="45720" bIns="45720" anchor="t">
            <a:noAutofit/>
          </a:bodyPr>
          <a:p>
            <a:pPr marL="432000" indent="-324000" defTabSz="914400">
              <a:lnSpc>
                <a:spcPct val="100000"/>
              </a:lnSpc>
              <a:spcBef>
                <a:spcPts val="561"/>
              </a:spcBef>
              <a:buClr>
                <a:srgbClr val="000000"/>
              </a:buClr>
              <a:buSzPct val="45000"/>
              <a:buFont typeface="Wingdings" charset="2"/>
              <a:buChar char=""/>
            </a:pPr>
            <a:r>
              <a:rPr b="0" lang="en-US" sz="2800" spc="-1" strike="noStrike">
                <a:solidFill>
                  <a:schemeClr val="dk1"/>
                </a:solidFill>
                <a:latin typeface="Calibri"/>
              </a:rPr>
              <a:t>Click to edit Master text styles</a:t>
            </a:r>
            <a:endParaRPr b="0" lang="en-US" sz="2800" spc="-1" strike="noStrike">
              <a:solidFill>
                <a:schemeClr val="dk1"/>
              </a:solidFill>
              <a:latin typeface="Calibri"/>
            </a:endParaRPr>
          </a:p>
          <a:p>
            <a:pPr lvl="1" marL="864000" indent="-324000" defTabSz="914400">
              <a:lnSpc>
                <a:spcPct val="100000"/>
              </a:lnSpc>
              <a:spcBef>
                <a:spcPts val="479"/>
              </a:spcBef>
              <a:buClr>
                <a:srgbClr val="000000"/>
              </a:buClr>
              <a:buSzPct val="75000"/>
              <a:buFont typeface="Symbol" charset="2"/>
              <a:buChar char=""/>
            </a:pPr>
            <a:r>
              <a:rPr b="0" lang="en-US" sz="2400" spc="-1" strike="noStrike">
                <a:solidFill>
                  <a:schemeClr val="dk1"/>
                </a:solidFill>
                <a:latin typeface="Calibri"/>
              </a:rPr>
              <a:t>Second level</a:t>
            </a:r>
            <a:endParaRPr b="0" lang="en-US" sz="2400" spc="-1" strike="noStrike">
              <a:solidFill>
                <a:schemeClr val="dk1"/>
              </a:solidFill>
              <a:latin typeface="Calibri"/>
            </a:endParaRPr>
          </a:p>
          <a:p>
            <a:pPr lvl="2" marL="1296000" indent="-288000" defTabSz="914400">
              <a:lnSpc>
                <a:spcPct val="100000"/>
              </a:lnSpc>
              <a:spcBef>
                <a:spcPts val="400"/>
              </a:spcBef>
              <a:buClr>
                <a:srgbClr val="000000"/>
              </a:buClr>
              <a:buSzPct val="45000"/>
              <a:buFont typeface="Wingdings" charset="2"/>
              <a:buChar char=""/>
            </a:pPr>
            <a:r>
              <a:rPr b="0" lang="en-US" sz="2000" spc="-1" strike="noStrike">
                <a:solidFill>
                  <a:schemeClr val="dk1"/>
                </a:solidFill>
                <a:latin typeface="Calibri"/>
              </a:rPr>
              <a:t>Third level</a:t>
            </a:r>
            <a:endParaRPr b="0" lang="en-US" sz="2000" spc="-1" strike="noStrike">
              <a:solidFill>
                <a:schemeClr val="dk1"/>
              </a:solidFill>
              <a:latin typeface="Calibri"/>
            </a:endParaRPr>
          </a:p>
          <a:p>
            <a:pPr lvl="3" marL="1728000" indent="-216000" defTabSz="914400">
              <a:lnSpc>
                <a:spcPct val="100000"/>
              </a:lnSpc>
              <a:spcBef>
                <a:spcPts val="360"/>
              </a:spcBef>
              <a:buClr>
                <a:srgbClr val="000000"/>
              </a:buClr>
              <a:buSzPct val="75000"/>
              <a:buFont typeface="Symbol" charset="2"/>
              <a:buChar char=""/>
            </a:pPr>
            <a:r>
              <a:rPr b="0" lang="en-US" sz="1800" spc="-1" strike="noStrike">
                <a:solidFill>
                  <a:schemeClr val="dk1"/>
                </a:solidFill>
                <a:latin typeface="Calibri"/>
              </a:rPr>
              <a:t>Fourth level</a:t>
            </a:r>
            <a:endParaRPr b="0" lang="en-US" sz="1800" spc="-1" strike="noStrike">
              <a:solidFill>
                <a:schemeClr val="dk1"/>
              </a:solidFill>
              <a:latin typeface="Calibri"/>
            </a:endParaRPr>
          </a:p>
          <a:p>
            <a:pPr lvl="4" marL="2160000" indent="-216000" defTabSz="914400">
              <a:lnSpc>
                <a:spcPct val="100000"/>
              </a:lnSpc>
              <a:spcBef>
                <a:spcPts val="360"/>
              </a:spcBef>
              <a:buClr>
                <a:srgbClr val="000000"/>
              </a:buClr>
              <a:buSzPct val="45000"/>
              <a:buFont typeface="Wingdings" charset="2"/>
              <a:buChar char=""/>
            </a:pPr>
            <a:r>
              <a:rPr b="0" lang="en-US" sz="1800" spc="-1" strike="noStrike">
                <a:solidFill>
                  <a:schemeClr val="dk1"/>
                </a:solidFill>
                <a:latin typeface="Calibri"/>
              </a:rPr>
              <a:t>Fifth level</a:t>
            </a:r>
            <a:endParaRPr b="0" lang="en-US" sz="1800" spc="-1" strike="noStrike">
              <a:solidFill>
                <a:schemeClr val="dk1"/>
              </a:solidFill>
              <a:latin typeface="Calibri"/>
            </a:endParaRPr>
          </a:p>
        </p:txBody>
      </p:sp>
      <p:sp>
        <p:nvSpPr>
          <p:cNvPr id="36" name="PlaceHolder 3"/>
          <p:cNvSpPr>
            <a:spLocks noGrp="1"/>
          </p:cNvSpPr>
          <p:nvPr>
            <p:ph type="body"/>
          </p:nvPr>
        </p:nvSpPr>
        <p:spPr>
          <a:xfrm>
            <a:off x="4648320" y="1600200"/>
            <a:ext cx="4038120" cy="452556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000000"/>
              </a:buClr>
              <a:buFont typeface="Arial"/>
              <a:buChar char="•"/>
            </a:pPr>
            <a:r>
              <a:rPr b="0" lang="en-US" sz="2800" spc="-1" strike="noStrike">
                <a:solidFill>
                  <a:schemeClr val="dk1"/>
                </a:solidFill>
                <a:latin typeface="Calibri"/>
              </a:rPr>
              <a:t>Click to edit Master text styles</a:t>
            </a:r>
            <a:endParaRPr b="0" lang="en-US" sz="2800" spc="-1" strike="noStrike">
              <a:solidFill>
                <a:schemeClr val="dk1"/>
              </a:solidFill>
              <a:latin typeface="Calibri"/>
            </a:endParaRPr>
          </a:p>
          <a:p>
            <a:pPr lvl="1" marL="743040" indent="-285840" defTabSz="914400">
              <a:lnSpc>
                <a:spcPct val="100000"/>
              </a:lnSpc>
              <a:spcBef>
                <a:spcPts val="479"/>
              </a:spcBef>
              <a:buClr>
                <a:srgbClr val="000000"/>
              </a:buClr>
              <a:buFont typeface="Arial"/>
              <a:buChar char="–"/>
            </a:pPr>
            <a:r>
              <a:rPr b="0" lang="en-US" sz="2400" spc="-1" strike="noStrike">
                <a:solidFill>
                  <a:schemeClr val="dk1"/>
                </a:solidFill>
                <a:latin typeface="Calibri"/>
              </a:rPr>
              <a:t>Second level</a:t>
            </a:r>
            <a:endParaRPr b="0" lang="en-US" sz="2400" spc="-1" strike="noStrike">
              <a:solidFill>
                <a:schemeClr val="dk1"/>
              </a:solidFill>
              <a:latin typeface="Calibri"/>
            </a:endParaRPr>
          </a:p>
          <a:p>
            <a:pPr lvl="2" marL="1143000" indent="-228600" defTabSz="914400">
              <a:lnSpc>
                <a:spcPct val="100000"/>
              </a:lnSpc>
              <a:spcBef>
                <a:spcPts val="400"/>
              </a:spcBef>
              <a:buClr>
                <a:srgbClr val="000000"/>
              </a:buClr>
              <a:buFont typeface="Arial"/>
              <a:buChar char="•"/>
            </a:pPr>
            <a:r>
              <a:rPr b="0" lang="en-US" sz="2000" spc="-1" strike="noStrike">
                <a:solidFill>
                  <a:schemeClr val="dk1"/>
                </a:solidFill>
                <a:latin typeface="Calibri"/>
              </a:rPr>
              <a:t>Third level</a:t>
            </a:r>
            <a:endParaRPr b="0" lang="en-US" sz="2000" spc="-1" strike="noStrike">
              <a:solidFill>
                <a:schemeClr val="dk1"/>
              </a:solidFill>
              <a:latin typeface="Calibri"/>
            </a:endParaRPr>
          </a:p>
          <a:p>
            <a:pPr lvl="3" marL="1600200" indent="-228600" defTabSz="914400">
              <a:lnSpc>
                <a:spcPct val="100000"/>
              </a:lnSpc>
              <a:spcBef>
                <a:spcPts val="360"/>
              </a:spcBef>
              <a:buClr>
                <a:srgbClr val="000000"/>
              </a:buClr>
              <a:buFont typeface="Arial"/>
              <a:buChar char="–"/>
            </a:pPr>
            <a:r>
              <a:rPr b="0" lang="en-US" sz="1800" spc="-1" strike="noStrike">
                <a:solidFill>
                  <a:schemeClr val="dk1"/>
                </a:solidFill>
                <a:latin typeface="Calibri"/>
              </a:rPr>
              <a:t>Fourth level</a:t>
            </a:r>
            <a:endParaRPr b="0" lang="en-US" sz="1800" spc="-1" strike="noStrike">
              <a:solidFill>
                <a:schemeClr val="dk1"/>
              </a:solidFill>
              <a:latin typeface="Calibri"/>
            </a:endParaRPr>
          </a:p>
          <a:p>
            <a:pPr lvl="4" marL="2057400" indent="-228600" defTabSz="914400">
              <a:lnSpc>
                <a:spcPct val="100000"/>
              </a:lnSpc>
              <a:spcBef>
                <a:spcPts val="360"/>
              </a:spcBef>
              <a:buClr>
                <a:srgbClr val="000000"/>
              </a:buClr>
              <a:buFont typeface="Arial"/>
              <a:buChar char="»"/>
            </a:pPr>
            <a:r>
              <a:rPr b="0" lang="en-US" sz="1800" spc="-1" strike="noStrike">
                <a:solidFill>
                  <a:schemeClr val="dk1"/>
                </a:solidFill>
                <a:latin typeface="Calibri"/>
              </a:rPr>
              <a:t>Fifth level</a:t>
            </a:r>
            <a:endParaRPr b="0" lang="en-US" sz="1800" spc="-1" strike="noStrike">
              <a:solidFill>
                <a:schemeClr val="dk1"/>
              </a:solidFill>
              <a:latin typeface="Calibri"/>
            </a:endParaRPr>
          </a:p>
        </p:txBody>
      </p:sp>
      <p:sp>
        <p:nvSpPr>
          <p:cNvPr id="37" name="PlaceHolder 4"/>
          <p:cNvSpPr>
            <a:spLocks noGrp="1"/>
          </p:cNvSpPr>
          <p:nvPr>
            <p:ph type="dt" idx="16"/>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pc="-1" strike="noStrike">
                <a:solidFill>
                  <a:schemeClr val="dk1">
                    <a:tint val="75000"/>
                  </a:schemeClr>
                </a:solidFill>
                <a:latin typeface="Calibri"/>
              </a:defRPr>
            </a:lvl1pPr>
          </a:lstStyle>
          <a:p>
            <a:pPr indent="0" defTabSz="914400">
              <a:lnSpc>
                <a:spcPct val="100000"/>
              </a:lnSpc>
              <a:buNone/>
            </a:pPr>
            <a:r>
              <a:rPr b="0" lang="en-US" sz="1200" spc="-1" strike="noStrike">
                <a:solidFill>
                  <a:schemeClr val="dk1">
                    <a:tint val="75000"/>
                  </a:schemeClr>
                </a:solidFill>
                <a:latin typeface="Calibri"/>
              </a:rPr>
              <a:t>&lt;date/time&gt;</a:t>
            </a:r>
            <a:endParaRPr b="0" lang="de-DE" sz="1200" spc="-1" strike="noStrike">
              <a:solidFill>
                <a:srgbClr val="000000"/>
              </a:solidFill>
              <a:latin typeface="Times New Roman"/>
            </a:endParaRPr>
          </a:p>
        </p:txBody>
      </p:sp>
      <p:sp>
        <p:nvSpPr>
          <p:cNvPr id="38" name="PlaceHolder 5"/>
          <p:cNvSpPr>
            <a:spLocks noGrp="1"/>
          </p:cNvSpPr>
          <p:nvPr>
            <p:ph type="ftr" idx="17"/>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&lt;footer&gt;</a:t>
            </a:r>
            <a:endParaRPr b="0" lang="de-DE" sz="1400" spc="-1" strike="noStrike">
              <a:solidFill>
                <a:srgbClr val="000000"/>
              </a:solidFill>
              <a:latin typeface="Times New Roman"/>
            </a:endParaRPr>
          </a:p>
        </p:txBody>
      </p:sp>
      <p:sp>
        <p:nvSpPr>
          <p:cNvPr id="39" name="PlaceHolder 6"/>
          <p:cNvSpPr>
            <a:spLocks noGrp="1"/>
          </p:cNvSpPr>
          <p:nvPr>
            <p:ph type="sldNum" idx="18"/>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pc="-1" strike="noStrike">
                <a:solidFill>
                  <a:schemeClr val="dk1">
                    <a:tint val="75000"/>
                  </a:schemeClr>
                </a:solidFill>
                <a:latin typeface="Calibri"/>
              </a:defRPr>
            </a:lvl1pPr>
          </a:lstStyle>
          <a:p>
            <a:pPr indent="0" algn="r" defTabSz="914400">
              <a:lnSpc>
                <a:spcPct val="100000"/>
              </a:lnSpc>
              <a:buNone/>
            </a:pPr>
            <a:fld id="{46F01AC9-BD28-4A2D-8105-A6B1FF783ADC}" type="slidenum">
              <a:rPr b="0" lang="en-US" sz="1200" spc="-1" strike="noStrike">
                <a:solidFill>
                  <a:schemeClr val="dk1">
                    <a:tint val="75000"/>
                  </a:schemeClr>
                </a:solidFill>
                <a:latin typeface="Calibri"/>
              </a:rPr>
              <a:t>&lt;number&gt;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pc="-1" strike="noStrike">
                <a:solidFill>
                  <a:schemeClr val="dk1"/>
                </a:solidFill>
                <a:latin typeface="Calibri"/>
              </a:rPr>
              <a:t>Click to edit Master title style</a:t>
            </a:r>
            <a:endParaRPr b="0" lang="en-US" sz="4400" spc="-1" strike="noStrike">
              <a:solidFill>
                <a:schemeClr val="dk1"/>
              </a:solidFill>
              <a:latin typeface="Calibri"/>
            </a:endParaRPr>
          </a:p>
        </p:txBody>
      </p:sp>
      <p:sp>
        <p:nvSpPr>
          <p:cNvPr id="43" name="PlaceHolder 2"/>
          <p:cNvSpPr>
            <a:spLocks noGrp="1"/>
          </p:cNvSpPr>
          <p:nvPr>
            <p:ph type="body"/>
          </p:nvPr>
        </p:nvSpPr>
        <p:spPr>
          <a:xfrm>
            <a:off x="457200" y="1535040"/>
            <a:ext cx="4039920" cy="639360"/>
          </a:xfrm>
          <a:prstGeom prst="rect">
            <a:avLst/>
          </a:prstGeom>
          <a:noFill/>
          <a:ln w="0">
            <a:noFill/>
          </a:ln>
        </p:spPr>
        <p:txBody>
          <a:bodyPr lIns="91440" rIns="91440" tIns="45720" bIns="45720" anchor="b">
            <a:noAutofit/>
          </a:bodyPr>
          <a:p>
            <a:pPr marL="432000" indent="-324000" defTabSz="914400">
              <a:lnSpc>
                <a:spcPct val="100000"/>
              </a:lnSpc>
              <a:spcBef>
                <a:spcPts val="479"/>
              </a:spcBef>
              <a:buClr>
                <a:srgbClr val="000000"/>
              </a:buClr>
              <a:buSzPct val="45000"/>
              <a:buFont typeface="Wingdings" charset="2"/>
              <a:buChar char=""/>
              <a:tabLst>
                <a:tab algn="l" pos="0"/>
              </a:tabLst>
            </a:pPr>
            <a:r>
              <a:rPr b="1" lang="en-US" sz="2400" spc="-1" strike="noStrike">
                <a:solidFill>
                  <a:schemeClr val="dk1"/>
                </a:solidFill>
                <a:latin typeface="Calibri"/>
              </a:rPr>
              <a:t>Click to edit Master text styles</a:t>
            </a:r>
            <a:endParaRPr b="0" lang="en-US" sz="2400" spc="-1" strike="noStrike">
              <a:solidFill>
                <a:schemeClr val="dk1"/>
              </a:solidFill>
              <a:latin typeface="Calibri"/>
            </a:endParaRPr>
          </a:p>
        </p:txBody>
      </p:sp>
      <p:sp>
        <p:nvSpPr>
          <p:cNvPr id="44" name="PlaceHolder 3"/>
          <p:cNvSpPr>
            <a:spLocks noGrp="1"/>
          </p:cNvSpPr>
          <p:nvPr>
            <p:ph type="body"/>
          </p:nvPr>
        </p:nvSpPr>
        <p:spPr>
          <a:xfrm>
            <a:off x="457200" y="2174760"/>
            <a:ext cx="4039920" cy="395100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000000"/>
              </a:buClr>
              <a:buFont typeface="Arial"/>
              <a:buChar char="•"/>
            </a:pPr>
            <a:r>
              <a:rPr b="0" lang="en-US" sz="2400" spc="-1" strike="noStrike">
                <a:solidFill>
                  <a:schemeClr val="dk1"/>
                </a:solidFill>
                <a:latin typeface="Calibri"/>
              </a:rPr>
              <a:t>Click to edit Master text styles</a:t>
            </a:r>
            <a:endParaRPr b="0" lang="en-US" sz="2400" spc="-1" strike="noStrike">
              <a:solidFill>
                <a:schemeClr val="dk1"/>
              </a:solidFill>
              <a:latin typeface="Calibri"/>
            </a:endParaRPr>
          </a:p>
          <a:p>
            <a:pPr lvl="1" marL="743040" indent="-285840" defTabSz="914400">
              <a:lnSpc>
                <a:spcPct val="100000"/>
              </a:lnSpc>
              <a:spcBef>
                <a:spcPts val="400"/>
              </a:spcBef>
              <a:buClr>
                <a:srgbClr val="000000"/>
              </a:buClr>
              <a:buFont typeface="Arial"/>
              <a:buChar char="–"/>
            </a:pPr>
            <a:r>
              <a:rPr b="0" lang="en-US" sz="2000" spc="-1" strike="noStrike">
                <a:solidFill>
                  <a:schemeClr val="dk1"/>
                </a:solidFill>
                <a:latin typeface="Calibri"/>
              </a:rPr>
              <a:t>Second level</a:t>
            </a:r>
            <a:endParaRPr b="0" lang="en-US" sz="2000" spc="-1" strike="noStrike">
              <a:solidFill>
                <a:schemeClr val="dk1"/>
              </a:solidFill>
              <a:latin typeface="Calibri"/>
            </a:endParaRPr>
          </a:p>
          <a:p>
            <a:pPr lvl="2" marL="1143000" indent="-228600" defTabSz="914400">
              <a:lnSpc>
                <a:spcPct val="100000"/>
              </a:lnSpc>
              <a:spcBef>
                <a:spcPts val="360"/>
              </a:spcBef>
              <a:buClr>
                <a:srgbClr val="000000"/>
              </a:buClr>
              <a:buFont typeface="Arial"/>
              <a:buChar char="•"/>
            </a:pPr>
            <a:r>
              <a:rPr b="0" lang="en-US" sz="1800" spc="-1" strike="noStrike">
                <a:solidFill>
                  <a:schemeClr val="dk1"/>
                </a:solidFill>
                <a:latin typeface="Calibri"/>
              </a:rPr>
              <a:t>Third level</a:t>
            </a:r>
            <a:endParaRPr b="0" lang="en-US" sz="1800" spc="-1" strike="noStrike">
              <a:solidFill>
                <a:schemeClr val="dk1"/>
              </a:solidFill>
              <a:latin typeface="Calibri"/>
            </a:endParaRPr>
          </a:p>
          <a:p>
            <a:pPr lvl="3" marL="1600200" indent="-228600" defTabSz="914400">
              <a:lnSpc>
                <a:spcPct val="100000"/>
              </a:lnSpc>
              <a:spcBef>
                <a:spcPts val="320"/>
              </a:spcBef>
              <a:buClr>
                <a:srgbClr val="000000"/>
              </a:buClr>
              <a:buFont typeface="Arial"/>
              <a:buChar char="–"/>
            </a:pPr>
            <a:r>
              <a:rPr b="0" lang="en-US" sz="1600" spc="-1" strike="noStrike">
                <a:solidFill>
                  <a:schemeClr val="dk1"/>
                </a:solidFill>
                <a:latin typeface="Calibri"/>
              </a:rPr>
              <a:t>Fourth level</a:t>
            </a:r>
            <a:endParaRPr b="0" lang="en-US" sz="1600" spc="-1" strike="noStrike">
              <a:solidFill>
                <a:schemeClr val="dk1"/>
              </a:solidFill>
              <a:latin typeface="Calibri"/>
            </a:endParaRPr>
          </a:p>
          <a:p>
            <a:pPr lvl="4" marL="2057400" indent="-228600" defTabSz="914400">
              <a:lnSpc>
                <a:spcPct val="100000"/>
              </a:lnSpc>
              <a:spcBef>
                <a:spcPts val="320"/>
              </a:spcBef>
              <a:buClr>
                <a:srgbClr val="000000"/>
              </a:buClr>
              <a:buFont typeface="Arial"/>
              <a:buChar char="»"/>
            </a:pPr>
            <a:r>
              <a:rPr b="0" lang="en-US" sz="1600" spc="-1" strike="noStrike">
                <a:solidFill>
                  <a:schemeClr val="dk1"/>
                </a:solidFill>
                <a:latin typeface="Calibri"/>
              </a:rPr>
              <a:t>Fifth level</a:t>
            </a:r>
            <a:endParaRPr b="0" lang="en-US" sz="1600" spc="-1" strike="noStrike">
              <a:solidFill>
                <a:schemeClr val="dk1"/>
              </a:solidFill>
              <a:latin typeface="Calibri"/>
            </a:endParaRPr>
          </a:p>
        </p:txBody>
      </p:sp>
      <p:sp>
        <p:nvSpPr>
          <p:cNvPr id="45" name="PlaceHolder 4"/>
          <p:cNvSpPr>
            <a:spLocks noGrp="1"/>
          </p:cNvSpPr>
          <p:nvPr>
            <p:ph type="body"/>
          </p:nvPr>
        </p:nvSpPr>
        <p:spPr>
          <a:xfrm>
            <a:off x="4645080" y="1535040"/>
            <a:ext cx="4041360" cy="63936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b="1" lang="en-US" sz="2400" spc="-1" strike="noStrike">
                <a:solidFill>
                  <a:schemeClr val="dk1"/>
                </a:solidFill>
                <a:latin typeface="Calibri"/>
              </a:rPr>
              <a:t>Click to edit Master text styles</a:t>
            </a:r>
            <a:endParaRPr b="0" lang="en-US" sz="2400" spc="-1" strike="noStrike">
              <a:solidFill>
                <a:schemeClr val="dk1"/>
              </a:solidFill>
              <a:latin typeface="Calibri"/>
            </a:endParaRPr>
          </a:p>
        </p:txBody>
      </p:sp>
      <p:sp>
        <p:nvSpPr>
          <p:cNvPr id="46" name="PlaceHolder 5"/>
          <p:cNvSpPr>
            <a:spLocks noGrp="1"/>
          </p:cNvSpPr>
          <p:nvPr>
            <p:ph type="body"/>
          </p:nvPr>
        </p:nvSpPr>
        <p:spPr>
          <a:xfrm>
            <a:off x="4645080" y="2174760"/>
            <a:ext cx="4041360" cy="395100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000000"/>
              </a:buClr>
              <a:buFont typeface="Arial"/>
              <a:buChar char="•"/>
            </a:pPr>
            <a:r>
              <a:rPr b="0" lang="en-US" sz="2400" spc="-1" strike="noStrike">
                <a:solidFill>
                  <a:schemeClr val="dk1"/>
                </a:solidFill>
                <a:latin typeface="Calibri"/>
              </a:rPr>
              <a:t>Click to edit Master text styles</a:t>
            </a:r>
            <a:endParaRPr b="0" lang="en-US" sz="2400" spc="-1" strike="noStrike">
              <a:solidFill>
                <a:schemeClr val="dk1"/>
              </a:solidFill>
              <a:latin typeface="Calibri"/>
            </a:endParaRPr>
          </a:p>
          <a:p>
            <a:pPr lvl="1" marL="743040" indent="-285840" defTabSz="914400">
              <a:lnSpc>
                <a:spcPct val="100000"/>
              </a:lnSpc>
              <a:spcBef>
                <a:spcPts val="400"/>
              </a:spcBef>
              <a:buClr>
                <a:srgbClr val="000000"/>
              </a:buClr>
              <a:buFont typeface="Arial"/>
              <a:buChar char="–"/>
            </a:pPr>
            <a:r>
              <a:rPr b="0" lang="en-US" sz="2000" spc="-1" strike="noStrike">
                <a:solidFill>
                  <a:schemeClr val="dk1"/>
                </a:solidFill>
                <a:latin typeface="Calibri"/>
              </a:rPr>
              <a:t>Second level</a:t>
            </a:r>
            <a:endParaRPr b="0" lang="en-US" sz="2000" spc="-1" strike="noStrike">
              <a:solidFill>
                <a:schemeClr val="dk1"/>
              </a:solidFill>
              <a:latin typeface="Calibri"/>
            </a:endParaRPr>
          </a:p>
          <a:p>
            <a:pPr lvl="2" marL="1143000" indent="-228600" defTabSz="914400">
              <a:lnSpc>
                <a:spcPct val="100000"/>
              </a:lnSpc>
              <a:spcBef>
                <a:spcPts val="360"/>
              </a:spcBef>
              <a:buClr>
                <a:srgbClr val="000000"/>
              </a:buClr>
              <a:buFont typeface="Arial"/>
              <a:buChar char="•"/>
            </a:pPr>
            <a:r>
              <a:rPr b="0" lang="en-US" sz="1800" spc="-1" strike="noStrike">
                <a:solidFill>
                  <a:schemeClr val="dk1"/>
                </a:solidFill>
                <a:latin typeface="Calibri"/>
              </a:rPr>
              <a:t>Third level</a:t>
            </a:r>
            <a:endParaRPr b="0" lang="en-US" sz="1800" spc="-1" strike="noStrike">
              <a:solidFill>
                <a:schemeClr val="dk1"/>
              </a:solidFill>
              <a:latin typeface="Calibri"/>
            </a:endParaRPr>
          </a:p>
          <a:p>
            <a:pPr lvl="3" marL="1600200" indent="-228600" defTabSz="914400">
              <a:lnSpc>
                <a:spcPct val="100000"/>
              </a:lnSpc>
              <a:spcBef>
                <a:spcPts val="320"/>
              </a:spcBef>
              <a:buClr>
                <a:srgbClr val="000000"/>
              </a:buClr>
              <a:buFont typeface="Arial"/>
              <a:buChar char="–"/>
            </a:pPr>
            <a:r>
              <a:rPr b="0" lang="en-US" sz="1600" spc="-1" strike="noStrike">
                <a:solidFill>
                  <a:schemeClr val="dk1"/>
                </a:solidFill>
                <a:latin typeface="Calibri"/>
              </a:rPr>
              <a:t>Fourth level</a:t>
            </a:r>
            <a:endParaRPr b="0" lang="en-US" sz="1600" spc="-1" strike="noStrike">
              <a:solidFill>
                <a:schemeClr val="dk1"/>
              </a:solidFill>
              <a:latin typeface="Calibri"/>
            </a:endParaRPr>
          </a:p>
          <a:p>
            <a:pPr lvl="4" marL="2057400" indent="-228600" defTabSz="914400">
              <a:lnSpc>
                <a:spcPct val="100000"/>
              </a:lnSpc>
              <a:spcBef>
                <a:spcPts val="320"/>
              </a:spcBef>
              <a:buClr>
                <a:srgbClr val="000000"/>
              </a:buClr>
              <a:buFont typeface="Arial"/>
              <a:buChar char="»"/>
            </a:pPr>
            <a:r>
              <a:rPr b="0" lang="en-US" sz="1600" spc="-1" strike="noStrike">
                <a:solidFill>
                  <a:schemeClr val="dk1"/>
                </a:solidFill>
                <a:latin typeface="Calibri"/>
              </a:rPr>
              <a:t>Fifth level</a:t>
            </a:r>
            <a:endParaRPr b="0" lang="en-US" sz="1600" spc="-1" strike="noStrike">
              <a:solidFill>
                <a:schemeClr val="dk1"/>
              </a:solidFill>
              <a:latin typeface="Calibri"/>
            </a:endParaRPr>
          </a:p>
        </p:txBody>
      </p:sp>
      <p:sp>
        <p:nvSpPr>
          <p:cNvPr id="47" name="PlaceHolder 6"/>
          <p:cNvSpPr>
            <a:spLocks noGrp="1"/>
          </p:cNvSpPr>
          <p:nvPr>
            <p:ph type="dt" idx="19"/>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pc="-1" strike="noStrike">
                <a:solidFill>
                  <a:schemeClr val="dk1">
                    <a:tint val="75000"/>
                  </a:schemeClr>
                </a:solidFill>
                <a:latin typeface="Calibri"/>
              </a:defRPr>
            </a:lvl1pPr>
          </a:lstStyle>
          <a:p>
            <a:pPr indent="0" defTabSz="914400">
              <a:lnSpc>
                <a:spcPct val="100000"/>
              </a:lnSpc>
              <a:buNone/>
            </a:pPr>
            <a:r>
              <a:rPr b="0" lang="en-US" sz="1200" spc="-1" strike="noStrike">
                <a:solidFill>
                  <a:schemeClr val="dk1">
                    <a:tint val="75000"/>
                  </a:schemeClr>
                </a:solidFill>
                <a:latin typeface="Calibri"/>
              </a:rPr>
              <a:t>&lt;date/time&gt;</a:t>
            </a:r>
            <a:endParaRPr b="0" lang="de-DE" sz="1200" spc="-1" strike="noStrike">
              <a:solidFill>
                <a:srgbClr val="000000"/>
              </a:solidFill>
              <a:latin typeface="Times New Roman"/>
            </a:endParaRPr>
          </a:p>
        </p:txBody>
      </p:sp>
      <p:sp>
        <p:nvSpPr>
          <p:cNvPr id="48" name="PlaceHolder 7"/>
          <p:cNvSpPr>
            <a:spLocks noGrp="1"/>
          </p:cNvSpPr>
          <p:nvPr>
            <p:ph type="ftr" idx="20"/>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&lt;footer&gt;</a:t>
            </a:r>
            <a:endParaRPr b="0" lang="de-DE" sz="1400" spc="-1" strike="noStrike">
              <a:solidFill>
                <a:srgbClr val="000000"/>
              </a:solidFill>
              <a:latin typeface="Times New Roman"/>
            </a:endParaRPr>
          </a:p>
        </p:txBody>
      </p:sp>
      <p:sp>
        <p:nvSpPr>
          <p:cNvPr id="49" name="PlaceHolder 8"/>
          <p:cNvSpPr>
            <a:spLocks noGrp="1"/>
          </p:cNvSpPr>
          <p:nvPr>
            <p:ph type="sldNum" idx="21"/>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pc="-1" strike="noStrike">
                <a:solidFill>
                  <a:schemeClr val="dk1">
                    <a:tint val="75000"/>
                  </a:schemeClr>
                </a:solidFill>
                <a:latin typeface="Calibri"/>
              </a:defRPr>
            </a:lvl1pPr>
          </a:lstStyle>
          <a:p>
            <a:pPr indent="0" algn="r" defTabSz="914400">
              <a:lnSpc>
                <a:spcPct val="100000"/>
              </a:lnSpc>
              <a:buNone/>
            </a:pPr>
            <a:fld id="{046257C4-59BC-466B-BD61-E31EE6296FA2}" type="slidenum">
              <a:rPr b="0" lang="en-US" sz="1200" spc="-1" strike="noStrike">
                <a:solidFill>
                  <a:schemeClr val="dk1">
                    <a:tint val="75000"/>
                  </a:schemeClr>
                </a:solidFill>
                <a:latin typeface="Calibri"/>
              </a:rPr>
              <a:t>&lt;number&gt;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pc="-1" strike="noStrike">
                <a:solidFill>
                  <a:schemeClr val="dk1"/>
                </a:solidFill>
                <a:latin typeface="Calibri"/>
              </a:rPr>
              <a:t>Click to edit Master title style</a:t>
            </a:r>
            <a:endParaRPr b="0" lang="en-US" sz="4400" spc="-1" strike="noStrike">
              <a:solidFill>
                <a:schemeClr val="dk1"/>
              </a:solidFill>
              <a:latin typeface="Calibri"/>
            </a:endParaRPr>
          </a:p>
        </p:txBody>
      </p:sp>
      <p:sp>
        <p:nvSpPr>
          <p:cNvPr id="53" name="PlaceHolder 2"/>
          <p:cNvSpPr>
            <a:spLocks noGrp="1"/>
          </p:cNvSpPr>
          <p:nvPr>
            <p:ph type="dt" idx="22"/>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pc="-1" strike="noStrike">
                <a:solidFill>
                  <a:schemeClr val="dk1">
                    <a:tint val="75000"/>
                  </a:schemeClr>
                </a:solidFill>
                <a:latin typeface="Calibri"/>
              </a:defRPr>
            </a:lvl1pPr>
          </a:lstStyle>
          <a:p>
            <a:pPr indent="0" defTabSz="914400">
              <a:lnSpc>
                <a:spcPct val="100000"/>
              </a:lnSpc>
              <a:buNone/>
            </a:pPr>
            <a:r>
              <a:rPr b="0" lang="en-US" sz="1200" spc="-1" strike="noStrike">
                <a:solidFill>
                  <a:schemeClr val="dk1">
                    <a:tint val="75000"/>
                  </a:schemeClr>
                </a:solidFill>
                <a:latin typeface="Calibri"/>
              </a:rPr>
              <a:t>&lt;date/time&gt;</a:t>
            </a:r>
            <a:endParaRPr b="0" lang="de-DE" sz="1200" spc="-1" strike="noStrike">
              <a:solidFill>
                <a:srgbClr val="000000"/>
              </a:solidFill>
              <a:latin typeface="Times New Roman"/>
            </a:endParaRPr>
          </a:p>
        </p:txBody>
      </p:sp>
      <p:sp>
        <p:nvSpPr>
          <p:cNvPr id="54" name="PlaceHolder 3"/>
          <p:cNvSpPr>
            <a:spLocks noGrp="1"/>
          </p:cNvSpPr>
          <p:nvPr>
            <p:ph type="ftr" idx="23"/>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&lt;footer&gt;</a:t>
            </a:r>
            <a:endParaRPr b="0" lang="de-DE" sz="1400" spc="-1" strike="noStrike">
              <a:solidFill>
                <a:srgbClr val="000000"/>
              </a:solidFill>
              <a:latin typeface="Times New Roman"/>
            </a:endParaRPr>
          </a:p>
        </p:txBody>
      </p:sp>
      <p:sp>
        <p:nvSpPr>
          <p:cNvPr id="55" name="PlaceHolder 4"/>
          <p:cNvSpPr>
            <a:spLocks noGrp="1"/>
          </p:cNvSpPr>
          <p:nvPr>
            <p:ph type="sldNum" idx="24"/>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pc="-1" strike="noStrike">
                <a:solidFill>
                  <a:schemeClr val="dk1">
                    <a:tint val="75000"/>
                  </a:schemeClr>
                </a:solidFill>
                <a:latin typeface="Calibri"/>
              </a:defRPr>
            </a:lvl1pPr>
          </a:lstStyle>
          <a:p>
            <a:pPr indent="0" algn="r" defTabSz="914400">
              <a:lnSpc>
                <a:spcPct val="100000"/>
              </a:lnSpc>
              <a:buNone/>
            </a:pPr>
            <a:fld id="{1D32E59D-3097-4128-90BA-E620D04229EC}" type="slidenum">
              <a:rPr b="0" lang="en-US" sz="1200" spc="-1" strike="noStrike">
                <a:solidFill>
                  <a:schemeClr val="dk1">
                    <a:tint val="75000"/>
                  </a:schemeClr>
                </a:solidFill>
                <a:latin typeface="Calibri"/>
              </a:rPr>
              <a:t>&lt;number&gt;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dt" idx="25"/>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pc="-1" strike="noStrike">
                <a:solidFill>
                  <a:schemeClr val="dk1">
                    <a:tint val="75000"/>
                  </a:schemeClr>
                </a:solidFill>
                <a:latin typeface="Calibri"/>
              </a:defRPr>
            </a:lvl1pPr>
          </a:lstStyle>
          <a:p>
            <a:pPr indent="0" defTabSz="914400">
              <a:lnSpc>
                <a:spcPct val="100000"/>
              </a:lnSpc>
              <a:buNone/>
            </a:pPr>
            <a:r>
              <a:rPr b="0" lang="en-US" sz="1200" spc="-1" strike="noStrike">
                <a:solidFill>
                  <a:schemeClr val="dk1">
                    <a:tint val="75000"/>
                  </a:schemeClr>
                </a:solidFill>
                <a:latin typeface="Calibri"/>
              </a:rPr>
              <a:t>&lt;date/time&gt;</a:t>
            </a:r>
            <a:endParaRPr b="0" lang="de-DE" sz="1200" spc="-1" strike="noStrike">
              <a:solidFill>
                <a:srgbClr val="000000"/>
              </a:solidFill>
              <a:latin typeface="Times New Roman"/>
            </a:endParaRPr>
          </a:p>
        </p:txBody>
      </p:sp>
      <p:sp>
        <p:nvSpPr>
          <p:cNvPr id="59" name="PlaceHolder 2"/>
          <p:cNvSpPr>
            <a:spLocks noGrp="1"/>
          </p:cNvSpPr>
          <p:nvPr>
            <p:ph type="ftr" idx="26"/>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&lt;footer&gt;</a:t>
            </a:r>
            <a:endParaRPr b="0" lang="de-DE" sz="1400" spc="-1" strike="noStrike">
              <a:solidFill>
                <a:srgbClr val="000000"/>
              </a:solidFill>
              <a:latin typeface="Times New Roman"/>
            </a:endParaRPr>
          </a:p>
        </p:txBody>
      </p:sp>
      <p:sp>
        <p:nvSpPr>
          <p:cNvPr id="60" name="PlaceHolder 3"/>
          <p:cNvSpPr>
            <a:spLocks noGrp="1"/>
          </p:cNvSpPr>
          <p:nvPr>
            <p:ph type="sldNum" idx="27"/>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pc="-1" strike="noStrike">
                <a:solidFill>
                  <a:schemeClr val="dk1">
                    <a:tint val="75000"/>
                  </a:schemeClr>
                </a:solidFill>
                <a:latin typeface="Calibri"/>
              </a:defRPr>
            </a:lvl1pPr>
          </a:lstStyle>
          <a:p>
            <a:pPr indent="0" algn="r" defTabSz="914400">
              <a:lnSpc>
                <a:spcPct val="100000"/>
              </a:lnSpc>
              <a:buNone/>
            </a:pPr>
            <a:fld id="{81BB7A80-06B3-4428-A1B3-5090CC0D5AA5}" type="slidenum">
              <a:rPr b="0" lang="en-US" sz="1200" spc="-1" strike="noStrike">
                <a:solidFill>
                  <a:schemeClr val="dk1">
                    <a:tint val="75000"/>
                  </a:schemeClr>
                </a:solidFill>
                <a:latin typeface="Calibri"/>
              </a:rPr>
              <a:t>&lt;number&gt;</a:t>
            </a:fld>
            <a:endParaRPr b="0" lang="de-DE" sz="1200" spc="-1" strike="noStrike">
              <a:solidFill>
                <a:srgbClr val="000000"/>
              </a:solidFill>
              <a:latin typeface="Times New Roman"/>
            </a:endParaRPr>
          </a:p>
        </p:txBody>
      </p:sp>
      <p:sp>
        <p:nvSpPr>
          <p:cNvPr id="61" name="PlaceHolder 4"/>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r>
              <a:rPr b="0" lang="en-US" sz="1800" spc="-1" strike="noStrike">
                <a:solidFill>
                  <a:schemeClr val="dk1"/>
                </a:solidFill>
                <a:latin typeface="Calibri"/>
              </a:rPr>
              <a:t>Click to edit the title text format</a:t>
            </a:r>
            <a:endParaRPr b="0" lang="en-US" sz="1800" spc="-1" strike="noStrike">
              <a:solidFill>
                <a:schemeClr val="dk1"/>
              </a:solidFill>
              <a:latin typeface="Calibri"/>
            </a:endParaRPr>
          </a:p>
        </p:txBody>
      </p:sp>
      <p:sp>
        <p:nvSpPr>
          <p:cNvPr id="62" name="PlaceHolder 5"/>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chemeClr val="dk1"/>
                </a:solidFill>
                <a:latin typeface="Calibri"/>
              </a:rPr>
              <a:t>Click to edit the outline text format</a:t>
            </a:r>
            <a:endParaRPr b="0" lang="en-US" sz="3200" spc="-1" strike="noStrike">
              <a:solidFill>
                <a:schemeClr val="dk1"/>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chemeClr val="dk1"/>
                </a:solidFill>
                <a:latin typeface="Calibri"/>
              </a:rPr>
              <a:t>Second Outline Level</a:t>
            </a:r>
            <a:endParaRPr b="0" lang="en-US" sz="2400" spc="-1" strike="noStrike">
              <a:solidFill>
                <a:schemeClr val="dk1"/>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chemeClr val="dk1"/>
                </a:solidFill>
                <a:latin typeface="Calibri"/>
              </a:rPr>
              <a:t>Third Outline Level</a:t>
            </a:r>
            <a:endParaRPr b="0" lang="en-US" sz="2000" spc="-1" strike="noStrike">
              <a:solidFill>
                <a:schemeClr val="dk1"/>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chemeClr val="dk1"/>
                </a:solidFill>
                <a:latin typeface="Calibri"/>
              </a:rPr>
              <a:t>Fourth Outline Level</a:t>
            </a:r>
            <a:endParaRPr b="0" lang="en-US" sz="2000" spc="-1" strike="noStrike">
              <a:solidFill>
                <a:schemeClr val="dk1"/>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chemeClr val="dk1"/>
                </a:solidFill>
                <a:latin typeface="Calibri"/>
              </a:rPr>
              <a:t>Fifth Outline Level</a:t>
            </a:r>
            <a:endParaRPr b="0" lang="en-US" sz="2000" spc="-1" strike="noStrike">
              <a:solidFill>
                <a:schemeClr val="dk1"/>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chemeClr val="dk1"/>
                </a:solidFill>
                <a:latin typeface="Calibri"/>
              </a:rPr>
              <a:t>Sixth Outline Level</a:t>
            </a:r>
            <a:endParaRPr b="0" lang="en-US" sz="2000" spc="-1" strike="noStrike">
              <a:solidFill>
                <a:schemeClr val="dk1"/>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chemeClr val="dk1"/>
                </a:solidFill>
                <a:latin typeface="Calibri"/>
              </a:rPr>
              <a:t>Seventh Outline Level</a:t>
            </a:r>
            <a:endParaRPr b="0" lang="en-US" sz="2000" spc="-1" strike="noStrike">
              <a:solidFill>
                <a:schemeClr val="dk1"/>
              </a:solidFill>
              <a:latin typeface="Calibri"/>
            </a:endParaRPr>
          </a:p>
        </p:txBody>
      </p:sp>
    </p:spTree>
  </p:cSld>
  <p:clrMap bg1="lt1" bg2="lt2" tx1="dk1" tx2="dk2" accent1="accent1" accent2="accent2" accent3="accent3" accent4="accent4" accent5="accent5" accent6="accent6" hlink="hlink" folHlink="folHlink"/>
  <p:sldLayoutIdLst>
    <p:sldLayoutId id="2147483665" r:id="rId2"/>
    <p:sldLayoutId id="2147483666"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sv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10.xml"/>
</Relationships>
</file>

<file path=ppt/slides/_rels/slide1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35.jpeg"/><Relationship Id="rId3" Type="http://schemas.openxmlformats.org/officeDocument/2006/relationships/image" Target="../media/image4.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slideLayout" Target="../slideLayouts/slideLayout9.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svg"/><Relationship Id="rId3" Type="http://schemas.openxmlformats.org/officeDocument/2006/relationships/image" Target="../media/image1.png"/><Relationship Id="rId4" Type="http://schemas.openxmlformats.org/officeDocument/2006/relationships/image" Target="../media/image2.svg"/><Relationship Id="rId5" Type="http://schemas.openxmlformats.org/officeDocument/2006/relationships/image" Target="../media/image1.png"/><Relationship Id="rId6" Type="http://schemas.openxmlformats.org/officeDocument/2006/relationships/image" Target="../media/image2.svg"/><Relationship Id="rId7" Type="http://schemas.openxmlformats.org/officeDocument/2006/relationships/image" Target="../media/image4.png"/><Relationship Id="rId8" Type="http://schemas.openxmlformats.org/officeDocument/2006/relationships/image" Target="../media/image7.jpeg"/><Relationship Id="rId9" Type="http://schemas.openxmlformats.org/officeDocument/2006/relationships/slideLayout" Target="../slideLayouts/slideLayout9.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sv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slideLayout" Target="../slideLayouts/slideLayout9.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png"/><Relationship Id="rId3" Type="http://schemas.openxmlformats.org/officeDocument/2006/relationships/image" Target="../media/image2.sv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slideLayout" Target="../slideLayouts/slideLayout9.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svg"/><Relationship Id="rId3" Type="http://schemas.openxmlformats.org/officeDocument/2006/relationships/image" Target="../media/image13.png"/><Relationship Id="rId4" Type="http://schemas.openxmlformats.org/officeDocument/2006/relationships/image" Target="../media/image14.svg"/><Relationship Id="rId5" Type="http://schemas.openxmlformats.org/officeDocument/2006/relationships/image" Target="../media/image15.png"/><Relationship Id="rId6" Type="http://schemas.openxmlformats.org/officeDocument/2006/relationships/image" Target="../media/image16.svg"/><Relationship Id="rId7" Type="http://schemas.openxmlformats.org/officeDocument/2006/relationships/image" Target="../media/image13.png"/><Relationship Id="rId8" Type="http://schemas.openxmlformats.org/officeDocument/2006/relationships/image" Target="../media/image14.svg"/><Relationship Id="rId9" Type="http://schemas.openxmlformats.org/officeDocument/2006/relationships/image" Target="../media/image13.png"/><Relationship Id="rId10" Type="http://schemas.openxmlformats.org/officeDocument/2006/relationships/image" Target="../media/image14.svg"/><Relationship Id="rId11" Type="http://schemas.openxmlformats.org/officeDocument/2006/relationships/image" Target="../media/image17.png"/><Relationship Id="rId12" Type="http://schemas.openxmlformats.org/officeDocument/2006/relationships/image" Target="../media/image18.svg"/><Relationship Id="rId13" Type="http://schemas.openxmlformats.org/officeDocument/2006/relationships/image" Target="../media/image19.png"/><Relationship Id="rId14" Type="http://schemas.openxmlformats.org/officeDocument/2006/relationships/image" Target="../media/image20.svg"/><Relationship Id="rId15" Type="http://schemas.openxmlformats.org/officeDocument/2006/relationships/image" Target="../media/image1.png"/><Relationship Id="rId16" Type="http://schemas.openxmlformats.org/officeDocument/2006/relationships/image" Target="../media/image2.svg"/><Relationship Id="rId17" Type="http://schemas.openxmlformats.org/officeDocument/2006/relationships/image" Target="../media/image4.png"/><Relationship Id="rId18" Type="http://schemas.openxmlformats.org/officeDocument/2006/relationships/slideLayout" Target="../slideLayouts/slideLayout9.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svg"/><Relationship Id="rId3" Type="http://schemas.openxmlformats.org/officeDocument/2006/relationships/image" Target="../media/image4.png"/><Relationship Id="rId4" Type="http://schemas.openxmlformats.org/officeDocument/2006/relationships/image" Target="../media/image21.png"/><Relationship Id="rId5" Type="http://schemas.openxmlformats.org/officeDocument/2006/relationships/slideLayout" Target="../slideLayouts/slideLayout9.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svg"/><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slideLayout" Target="../slideLayouts/slideLayout9.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svg"/><Relationship Id="rId3" Type="http://schemas.openxmlformats.org/officeDocument/2006/relationships/image" Target="../media/image4.png"/><Relationship Id="rId4" Type="http://schemas.openxmlformats.org/officeDocument/2006/relationships/slideLayout" Target="../slideLayouts/slideLayout9.xml"/>
</Relationships>
</file>

<file path=ppt/slides/_rels/slide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svg"/><Relationship Id="rId3" Type="http://schemas.openxmlformats.org/officeDocument/2006/relationships/image" Target="../media/image25.png"/><Relationship Id="rId4" Type="http://schemas.openxmlformats.org/officeDocument/2006/relationships/image" Target="../media/image26.svg"/><Relationship Id="rId5" Type="http://schemas.openxmlformats.org/officeDocument/2006/relationships/image" Target="../media/image27.png"/><Relationship Id="rId6" Type="http://schemas.openxmlformats.org/officeDocument/2006/relationships/image" Target="../media/image28.svg"/><Relationship Id="rId7" Type="http://schemas.openxmlformats.org/officeDocument/2006/relationships/image" Target="../media/image29.png"/><Relationship Id="rId8" Type="http://schemas.openxmlformats.org/officeDocument/2006/relationships/image" Target="../media/image30.svg"/><Relationship Id="rId9" Type="http://schemas.openxmlformats.org/officeDocument/2006/relationships/image" Target="../media/image31.png"/><Relationship Id="rId10" Type="http://schemas.openxmlformats.org/officeDocument/2006/relationships/image" Target="../media/image32.svg"/><Relationship Id="rId11" Type="http://schemas.openxmlformats.org/officeDocument/2006/relationships/image" Target="../media/image33.png"/><Relationship Id="rId12" Type="http://schemas.openxmlformats.org/officeDocument/2006/relationships/image" Target="../media/image34.svg"/><Relationship Id="rId13" Type="http://schemas.openxmlformats.org/officeDocument/2006/relationships/image" Target="../media/image1.png"/><Relationship Id="rId14" Type="http://schemas.openxmlformats.org/officeDocument/2006/relationships/image" Target="../media/image2.svg"/><Relationship Id="rId15" Type="http://schemas.openxmlformats.org/officeDocument/2006/relationships/image" Target="../media/image4.png"/><Relationship Id="rId16" Type="http://schemas.openxmlformats.org/officeDocument/2006/relationships/slideLayout" Target="../slideLayouts/slideLayout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Freeform 2"/>
          <p:cNvSpPr/>
          <p:nvPr/>
        </p:nvSpPr>
        <p:spPr>
          <a:xfrm rot="1291800">
            <a:off x="-7019280" y="-5746320"/>
            <a:ext cx="11748600" cy="8800560"/>
          </a:xfrm>
          <a:custGeom>
            <a:avLst/>
            <a:gdLst>
              <a:gd name="textAreaLeft" fmla="*/ 0 w 11748600"/>
              <a:gd name="textAreaRight" fmla="*/ 11748960 w 11748600"/>
              <a:gd name="textAreaTop" fmla="*/ 0 h 8800560"/>
              <a:gd name="textAreaBottom" fmla="*/ 8800920 h 8800560"/>
            </a:gdLst>
            <a:ahLst/>
            <a:rect l="textAreaLeft" t="textAreaTop" r="textAreaRight" b="textAreaBottom"/>
            <a:pathLst>
              <a:path w="11748906" h="8800999">
                <a:moveTo>
                  <a:pt x="0" y="0"/>
                </a:moveTo>
                <a:lnTo>
                  <a:pt x="11748906" y="0"/>
                </a:lnTo>
                <a:lnTo>
                  <a:pt x="11748906" y="8800999"/>
                </a:lnTo>
                <a:lnTo>
                  <a:pt x="0" y="8800999"/>
                </a:lnTo>
                <a:lnTo>
                  <a:pt x="0" y="0"/>
                </a:lnTo>
                <a:close/>
              </a:path>
            </a:pathLst>
          </a:custGeom>
          <a:blipFill rotWithShape="0">
            <a:blip r:embed="rId1">
              <a:extLst>
                <a:ext uri="{96DAC541-7B7A-43D3-8B79-37D633B846F1}">
                  <asvg:svgBlip xmlns:asvg="http://schemas.microsoft.com/office/drawing/2016/SVG/main" r:embed="rId2"/>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78" name="Freeform 3"/>
          <p:cNvSpPr/>
          <p:nvPr/>
        </p:nvSpPr>
        <p:spPr>
          <a:xfrm>
            <a:off x="9420120" y="2659320"/>
            <a:ext cx="7453080" cy="5962320"/>
          </a:xfrm>
          <a:custGeom>
            <a:avLst/>
            <a:gdLst>
              <a:gd name="textAreaLeft" fmla="*/ 0 w 7453080"/>
              <a:gd name="textAreaRight" fmla="*/ 7453440 w 7453080"/>
              <a:gd name="textAreaTop" fmla="*/ 0 h 5962320"/>
              <a:gd name="textAreaBottom" fmla="*/ 5962680 h 5962320"/>
            </a:gdLst>
            <a:ahLst/>
            <a:rect l="textAreaLeft" t="textAreaTop" r="textAreaRight" b="textAreaBottom"/>
            <a:pathLst>
              <a:path w="7453277" h="5962622">
                <a:moveTo>
                  <a:pt x="0" y="0"/>
                </a:moveTo>
                <a:lnTo>
                  <a:pt x="7453277" y="0"/>
                </a:lnTo>
                <a:lnTo>
                  <a:pt x="7453277" y="5962622"/>
                </a:lnTo>
                <a:lnTo>
                  <a:pt x="0" y="5962622"/>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79" name="Freeform 4"/>
          <p:cNvSpPr/>
          <p:nvPr/>
        </p:nvSpPr>
        <p:spPr>
          <a:xfrm>
            <a:off x="16389000" y="330840"/>
            <a:ext cx="1383120" cy="920520"/>
          </a:xfrm>
          <a:custGeom>
            <a:avLst/>
            <a:gdLst>
              <a:gd name="textAreaLeft" fmla="*/ 0 w 1383120"/>
              <a:gd name="textAreaRight" fmla="*/ 1383480 w 1383120"/>
              <a:gd name="textAreaTop" fmla="*/ 0 h 920520"/>
              <a:gd name="textAreaBottom" fmla="*/ 920880 h 920520"/>
            </a:gdLst>
            <a:ahLst/>
            <a:rect l="textAreaLeft" t="textAreaTop" r="textAreaRight" b="textAreaBottom"/>
            <a:pathLst>
              <a:path w="1383456" h="920863">
                <a:moveTo>
                  <a:pt x="0" y="0"/>
                </a:moveTo>
                <a:lnTo>
                  <a:pt x="1383456" y="0"/>
                </a:lnTo>
                <a:lnTo>
                  <a:pt x="1383456" y="920863"/>
                </a:lnTo>
                <a:lnTo>
                  <a:pt x="0" y="920863"/>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80" name="TextBox 5"/>
          <p:cNvSpPr/>
          <p:nvPr/>
        </p:nvSpPr>
        <p:spPr>
          <a:xfrm>
            <a:off x="1028880" y="2907000"/>
            <a:ext cx="8115120" cy="2203200"/>
          </a:xfrm>
          <a:prstGeom prst="rect">
            <a:avLst/>
          </a:prstGeom>
          <a:noFill/>
          <a:ln w="0">
            <a:noFill/>
          </a:ln>
        </p:spPr>
        <p:style>
          <a:lnRef idx="0"/>
          <a:fillRef idx="0"/>
          <a:effectRef idx="0"/>
          <a:fontRef idx="minor"/>
        </p:style>
        <p:txBody>
          <a:bodyPr lIns="0" rIns="0" tIns="0" bIns="0" anchor="t">
            <a:spAutoFit/>
          </a:bodyPr>
          <a:p>
            <a:pPr defTabSz="914400">
              <a:lnSpc>
                <a:spcPts val="9011"/>
              </a:lnSpc>
            </a:pPr>
            <a:r>
              <a:rPr b="0" lang="en-US" sz="8670" spc="-140" strike="noStrike">
                <a:solidFill>
                  <a:srgbClr val="191919"/>
                </a:solidFill>
                <a:latin typeface="Roboto Bold"/>
              </a:rPr>
              <a:t>Bücher Börse</a:t>
            </a:r>
            <a:endParaRPr b="0" lang="de-DE" sz="8670" spc="-1" strike="noStrike">
              <a:solidFill>
                <a:srgbClr val="000000"/>
              </a:solidFill>
              <a:latin typeface="Arial"/>
            </a:endParaRPr>
          </a:p>
          <a:p>
            <a:pPr defTabSz="914400">
              <a:lnSpc>
                <a:spcPts val="8334"/>
              </a:lnSpc>
            </a:pPr>
            <a:endParaRPr b="0" lang="de-DE" sz="8670" spc="-1" strike="noStrike">
              <a:solidFill>
                <a:srgbClr val="000000"/>
              </a:solidFill>
              <a:latin typeface="Arial"/>
            </a:endParaRPr>
          </a:p>
        </p:txBody>
      </p:sp>
      <p:sp>
        <p:nvSpPr>
          <p:cNvPr id="81" name="TextBox 6"/>
          <p:cNvSpPr/>
          <p:nvPr/>
        </p:nvSpPr>
        <p:spPr>
          <a:xfrm>
            <a:off x="1135080" y="9030960"/>
            <a:ext cx="7902000" cy="889560"/>
          </a:xfrm>
          <a:prstGeom prst="rect">
            <a:avLst/>
          </a:prstGeom>
          <a:noFill/>
          <a:ln w="0">
            <a:noFill/>
          </a:ln>
        </p:spPr>
        <p:style>
          <a:lnRef idx="0"/>
          <a:fillRef idx="0"/>
          <a:effectRef idx="0"/>
          <a:fontRef idx="minor"/>
        </p:style>
        <p:txBody>
          <a:bodyPr lIns="0" rIns="0" tIns="0" bIns="0" anchor="t">
            <a:spAutoFit/>
          </a:bodyPr>
          <a:p>
            <a:pPr defTabSz="914400">
              <a:lnSpc>
                <a:spcPts val="3501"/>
              </a:lnSpc>
            </a:pPr>
            <a:r>
              <a:rPr b="0" lang="en-US" sz="2500" spc="-1" strike="noStrike">
                <a:solidFill>
                  <a:srgbClr val="191919"/>
                </a:solidFill>
                <a:latin typeface="Roboto"/>
              </a:rPr>
              <a:t>Name, Name</a:t>
            </a:r>
            <a:endParaRPr b="0" lang="de-DE" sz="2500" spc="-1" strike="noStrike">
              <a:solidFill>
                <a:srgbClr val="000000"/>
              </a:solidFill>
              <a:latin typeface="Arial"/>
            </a:endParaRPr>
          </a:p>
          <a:p>
            <a:pPr defTabSz="914400">
              <a:lnSpc>
                <a:spcPts val="3501"/>
              </a:lnSpc>
            </a:pPr>
            <a:r>
              <a:rPr b="0" lang="en-US" sz="2500" spc="-1" strike="noStrike">
                <a:solidFill>
                  <a:srgbClr val="191919"/>
                </a:solidFill>
                <a:latin typeface="Roboto"/>
              </a:rPr>
              <a:t>Website, Instagram etc. http://bessere-radwege.de</a:t>
            </a:r>
            <a:endParaRPr b="0" lang="de-DE" sz="2500" spc="-1" strike="noStrike">
              <a:solidFill>
                <a:srgbClr val="000000"/>
              </a:solidFill>
              <a:latin typeface="Arial"/>
            </a:endParaRPr>
          </a:p>
        </p:txBody>
      </p:sp>
      <p:sp>
        <p:nvSpPr>
          <p:cNvPr id="82" name="TextBox 7"/>
          <p:cNvSpPr/>
          <p:nvPr/>
        </p:nvSpPr>
        <p:spPr>
          <a:xfrm>
            <a:off x="1028880" y="4522320"/>
            <a:ext cx="8115120" cy="4233960"/>
          </a:xfrm>
          <a:prstGeom prst="rect">
            <a:avLst/>
          </a:prstGeom>
          <a:noFill/>
          <a:ln w="0">
            <a:noFill/>
          </a:ln>
        </p:spPr>
        <p:style>
          <a:lnRef idx="0"/>
          <a:fillRef idx="0"/>
          <a:effectRef idx="0"/>
          <a:fontRef idx="minor"/>
        </p:style>
        <p:txBody>
          <a:bodyPr lIns="0" rIns="0" tIns="0" bIns="0" anchor="t">
            <a:spAutoFit/>
          </a:bodyPr>
          <a:p>
            <a:pPr defTabSz="914400">
              <a:lnSpc>
                <a:spcPts val="8334"/>
              </a:lnSpc>
            </a:pPr>
            <a:r>
              <a:rPr b="0" lang="en-US" sz="7860" spc="-1" strike="noStrike">
                <a:solidFill>
                  <a:srgbClr val="191919"/>
                </a:solidFill>
                <a:latin typeface="Roboto"/>
              </a:rPr>
              <a:t>Bücher sammeln, sortieren, vermitteln, verkaufen</a:t>
            </a:r>
            <a:endParaRPr b="0" lang="de-DE" sz="786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Freeform 2"/>
          <p:cNvSpPr/>
          <p:nvPr/>
        </p:nvSpPr>
        <p:spPr>
          <a:xfrm>
            <a:off x="9286200" y="1028880"/>
            <a:ext cx="8123040" cy="6498360"/>
          </a:xfrm>
          <a:custGeom>
            <a:avLst/>
            <a:gdLst>
              <a:gd name="textAreaLeft" fmla="*/ 0 w 8123040"/>
              <a:gd name="textAreaRight" fmla="*/ 8123400 w 8123040"/>
              <a:gd name="textAreaTop" fmla="*/ 0 h 6498360"/>
              <a:gd name="textAreaBottom" fmla="*/ 6498720 h 6498360"/>
            </a:gdLst>
            <a:ahLst/>
            <a:rect l="textAreaLeft" t="textAreaTop" r="textAreaRight" b="textAreaBottom"/>
            <a:pathLst>
              <a:path w="8123536" h="6498828">
                <a:moveTo>
                  <a:pt x="0" y="0"/>
                </a:moveTo>
                <a:lnTo>
                  <a:pt x="8123536" y="0"/>
                </a:lnTo>
                <a:lnTo>
                  <a:pt x="8123536" y="6498828"/>
                </a:lnTo>
                <a:lnTo>
                  <a:pt x="0" y="6498828"/>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201" name="Freeform 3"/>
          <p:cNvSpPr/>
          <p:nvPr/>
        </p:nvSpPr>
        <p:spPr>
          <a:xfrm>
            <a:off x="1386360" y="8250480"/>
            <a:ext cx="3412440" cy="739440"/>
          </a:xfrm>
          <a:custGeom>
            <a:avLst/>
            <a:gdLst>
              <a:gd name="textAreaLeft" fmla="*/ 0 w 3412440"/>
              <a:gd name="textAreaRight" fmla="*/ 3412800 w 3412440"/>
              <a:gd name="textAreaTop" fmla="*/ 0 h 739440"/>
              <a:gd name="textAreaBottom" fmla="*/ 739800 h 739440"/>
            </a:gdLst>
            <a:ahLst/>
            <a:rect l="textAreaLeft" t="textAreaTop" r="textAreaRight" b="textAreaBottom"/>
            <a:pathLst>
              <a:path w="3412913" h="739641">
                <a:moveTo>
                  <a:pt x="0" y="0"/>
                </a:moveTo>
                <a:lnTo>
                  <a:pt x="3412914" y="0"/>
                </a:lnTo>
                <a:lnTo>
                  <a:pt x="3412914" y="739641"/>
                </a:lnTo>
                <a:lnTo>
                  <a:pt x="0" y="739641"/>
                </a:lnTo>
                <a:lnTo>
                  <a:pt x="0"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202" name="Freeform 4"/>
          <p:cNvSpPr/>
          <p:nvPr/>
        </p:nvSpPr>
        <p:spPr>
          <a:xfrm>
            <a:off x="711360" y="3316320"/>
            <a:ext cx="4763160" cy="3170160"/>
          </a:xfrm>
          <a:custGeom>
            <a:avLst/>
            <a:gdLst>
              <a:gd name="textAreaLeft" fmla="*/ 0 w 4763160"/>
              <a:gd name="textAreaRight" fmla="*/ 4763520 w 4763160"/>
              <a:gd name="textAreaTop" fmla="*/ 0 h 3170160"/>
              <a:gd name="textAreaBottom" fmla="*/ 3170520 h 3170160"/>
            </a:gdLst>
            <a:ahLst/>
            <a:rect l="textAreaLeft" t="textAreaTop" r="textAreaRight" b="textAreaBottom"/>
            <a:pathLst>
              <a:path w="4763369" h="3170617">
                <a:moveTo>
                  <a:pt x="0" y="0"/>
                </a:moveTo>
                <a:lnTo>
                  <a:pt x="4763369" y="0"/>
                </a:lnTo>
                <a:lnTo>
                  <a:pt x="4763369" y="3170617"/>
                </a:lnTo>
                <a:lnTo>
                  <a:pt x="0" y="3170617"/>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203" name="Freeform 5"/>
          <p:cNvSpPr/>
          <p:nvPr/>
        </p:nvSpPr>
        <p:spPr>
          <a:xfrm>
            <a:off x="5437800" y="7125840"/>
            <a:ext cx="3705840" cy="2988720"/>
          </a:xfrm>
          <a:custGeom>
            <a:avLst/>
            <a:gdLst>
              <a:gd name="textAreaLeft" fmla="*/ 0 w 3705840"/>
              <a:gd name="textAreaRight" fmla="*/ 3706200 w 3705840"/>
              <a:gd name="textAreaTop" fmla="*/ 0 h 2988720"/>
              <a:gd name="textAreaBottom" fmla="*/ 2989080 h 2988720"/>
            </a:gdLst>
            <a:ahLst/>
            <a:rect l="textAreaLeft" t="textAreaTop" r="textAreaRight" b="textAreaBottom"/>
            <a:pathLst>
              <a:path w="3706363" h="2989002">
                <a:moveTo>
                  <a:pt x="0" y="0"/>
                </a:moveTo>
                <a:lnTo>
                  <a:pt x="3706363" y="0"/>
                </a:lnTo>
                <a:lnTo>
                  <a:pt x="3706363" y="2989002"/>
                </a:lnTo>
                <a:lnTo>
                  <a:pt x="0" y="2989002"/>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204" name="Freeform 6"/>
          <p:cNvSpPr/>
          <p:nvPr/>
        </p:nvSpPr>
        <p:spPr>
          <a:xfrm>
            <a:off x="9614880" y="7809840"/>
            <a:ext cx="2634480" cy="1620720"/>
          </a:xfrm>
          <a:custGeom>
            <a:avLst/>
            <a:gdLst>
              <a:gd name="textAreaLeft" fmla="*/ 0 w 2634480"/>
              <a:gd name="textAreaRight" fmla="*/ 2634840 w 2634480"/>
              <a:gd name="textAreaTop" fmla="*/ 0 h 1620720"/>
              <a:gd name="textAreaBottom" fmla="*/ 1621080 h 1620720"/>
            </a:gdLst>
            <a:ahLst/>
            <a:rect l="textAreaLeft" t="textAreaTop" r="textAreaRight" b="textAreaBottom"/>
            <a:pathLst>
              <a:path w="2634670" h="1620984">
                <a:moveTo>
                  <a:pt x="0" y="0"/>
                </a:moveTo>
                <a:lnTo>
                  <a:pt x="2634669" y="0"/>
                </a:lnTo>
                <a:lnTo>
                  <a:pt x="2634669" y="1620984"/>
                </a:lnTo>
                <a:lnTo>
                  <a:pt x="0" y="1620984"/>
                </a:lnTo>
                <a:lnTo>
                  <a:pt x="0" y="0"/>
                </a:lnTo>
                <a:close/>
              </a:path>
            </a:pathLst>
          </a:custGeom>
          <a:blipFill rotWithShape="0">
            <a:blip r:embed="rId5"/>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205" name="TextBox 7"/>
          <p:cNvSpPr/>
          <p:nvPr/>
        </p:nvSpPr>
        <p:spPr>
          <a:xfrm>
            <a:off x="1028880" y="2888640"/>
            <a:ext cx="7701480" cy="781920"/>
          </a:xfrm>
          <a:prstGeom prst="rect">
            <a:avLst/>
          </a:prstGeom>
          <a:noFill/>
          <a:ln w="0">
            <a:noFill/>
          </a:ln>
        </p:spPr>
        <p:style>
          <a:lnRef idx="0"/>
          <a:fillRef idx="0"/>
          <a:effectRef idx="0"/>
          <a:fontRef idx="minor"/>
        </p:style>
        <p:txBody>
          <a:bodyPr lIns="0" rIns="0" tIns="0" bIns="0" anchor="t">
            <a:spAutoFit/>
          </a:bodyPr>
          <a:p>
            <a:pPr defTabSz="914400">
              <a:lnSpc>
                <a:spcPts val="6154"/>
              </a:lnSpc>
            </a:pPr>
            <a:r>
              <a:rPr b="0" lang="en-US" sz="4390" spc="-1" strike="noStrike">
                <a:solidFill>
                  <a:srgbClr val="000000"/>
                </a:solidFill>
                <a:latin typeface="Roboto Bold"/>
              </a:rPr>
              <a:t>Ein Projekt von</a:t>
            </a:r>
            <a:endParaRPr b="0" lang="de-DE" sz="439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Freeform 2"/>
          <p:cNvSpPr/>
          <p:nvPr/>
        </p:nvSpPr>
        <p:spPr>
          <a:xfrm>
            <a:off x="2383920" y="4531320"/>
            <a:ext cx="682560" cy="611640"/>
          </a:xfrm>
          <a:custGeom>
            <a:avLst/>
            <a:gdLst>
              <a:gd name="textAreaLeft" fmla="*/ 0 w 682560"/>
              <a:gd name="textAreaRight" fmla="*/ 682920 w 682560"/>
              <a:gd name="textAreaTop" fmla="*/ 0 h 611640"/>
              <a:gd name="textAreaBottom" fmla="*/ 612000 h 611640"/>
            </a:gdLst>
            <a:ahLst/>
            <a:rect l="textAreaLeft" t="textAreaTop" r="textAreaRight" b="textAreaBottom"/>
            <a:pathLst>
              <a:path w="682838" h="611993">
                <a:moveTo>
                  <a:pt x="0" y="0"/>
                </a:moveTo>
                <a:lnTo>
                  <a:pt x="682838" y="0"/>
                </a:lnTo>
                <a:lnTo>
                  <a:pt x="682838" y="611993"/>
                </a:lnTo>
                <a:lnTo>
                  <a:pt x="0" y="611993"/>
                </a:lnTo>
                <a:lnTo>
                  <a:pt x="0" y="0"/>
                </a:lnTo>
                <a:close/>
              </a:path>
            </a:pathLst>
          </a:custGeom>
          <a:blipFill rotWithShape="0">
            <a:blip r:embed="rId1">
              <a:extLst>
                <a:ext uri="{96DAC541-7B7A-43D3-8B79-37D633B846F1}">
                  <asvg:svgBlip xmlns:asvg="http://schemas.microsoft.com/office/drawing/2016/SVG/main" r:embed="rId2"/>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84" name="TextBox 3"/>
          <p:cNvSpPr/>
          <p:nvPr/>
        </p:nvSpPr>
        <p:spPr>
          <a:xfrm>
            <a:off x="4422960" y="1015560"/>
            <a:ext cx="7857720" cy="1280520"/>
          </a:xfrm>
          <a:prstGeom prst="rect">
            <a:avLst/>
          </a:prstGeom>
          <a:noFill/>
          <a:ln w="0">
            <a:noFill/>
          </a:ln>
        </p:spPr>
        <p:style>
          <a:lnRef idx="0"/>
          <a:fillRef idx="0"/>
          <a:effectRef idx="0"/>
          <a:fontRef idx="minor"/>
        </p:style>
        <p:txBody>
          <a:bodyPr lIns="0" rIns="0" tIns="0" bIns="0" anchor="t">
            <a:spAutoFit/>
          </a:bodyPr>
          <a:p>
            <a:pPr algn="ctr" defTabSz="914400">
              <a:lnSpc>
                <a:spcPts val="10080"/>
              </a:lnSpc>
            </a:pPr>
            <a:r>
              <a:rPr b="0" lang="en-US" sz="7200" spc="-1" strike="noStrike">
                <a:solidFill>
                  <a:srgbClr val="000000"/>
                </a:solidFill>
                <a:latin typeface="Roboto Bold"/>
              </a:rPr>
              <a:t>Das Team</a:t>
            </a:r>
            <a:endParaRPr b="0" lang="de-DE" sz="7200" spc="-1" strike="noStrike">
              <a:solidFill>
                <a:srgbClr val="000000"/>
              </a:solidFill>
              <a:latin typeface="Arial"/>
            </a:endParaRPr>
          </a:p>
        </p:txBody>
      </p:sp>
      <p:sp>
        <p:nvSpPr>
          <p:cNvPr id="85" name="TextBox 6"/>
          <p:cNvSpPr/>
          <p:nvPr/>
        </p:nvSpPr>
        <p:spPr>
          <a:xfrm>
            <a:off x="9792000" y="8573400"/>
            <a:ext cx="3466080" cy="427320"/>
          </a:xfrm>
          <a:prstGeom prst="rect">
            <a:avLst/>
          </a:prstGeom>
          <a:noFill/>
          <a:ln w="0">
            <a:noFill/>
          </a:ln>
        </p:spPr>
        <p:style>
          <a:lnRef idx="0"/>
          <a:fillRef idx="0"/>
          <a:effectRef idx="0"/>
          <a:fontRef idx="minor"/>
        </p:style>
        <p:txBody>
          <a:bodyPr lIns="0" rIns="0" tIns="0" bIns="0" anchor="t">
            <a:spAutoFit/>
          </a:bodyPr>
          <a:p>
            <a:pPr algn="ctr" defTabSz="914400">
              <a:lnSpc>
                <a:spcPts val="3362"/>
              </a:lnSpc>
            </a:pPr>
            <a:r>
              <a:rPr b="0" lang="en-US" sz="2400" spc="522" strike="noStrike">
                <a:solidFill>
                  <a:srgbClr val="191919"/>
                </a:solidFill>
                <a:latin typeface="Roboto Bold"/>
              </a:rPr>
              <a:t>Tim Becker</a:t>
            </a:r>
            <a:endParaRPr b="0" lang="de-DE" sz="2400" spc="-1" strike="noStrike">
              <a:solidFill>
                <a:srgbClr val="000000"/>
              </a:solidFill>
              <a:latin typeface="Arial"/>
            </a:endParaRPr>
          </a:p>
        </p:txBody>
      </p:sp>
      <p:sp>
        <p:nvSpPr>
          <p:cNvPr id="86" name="TextBox 9"/>
          <p:cNvSpPr/>
          <p:nvPr/>
        </p:nvSpPr>
        <p:spPr>
          <a:xfrm>
            <a:off x="10066680" y="8877600"/>
            <a:ext cx="2893320" cy="838440"/>
          </a:xfrm>
          <a:prstGeom prst="rect">
            <a:avLst/>
          </a:prstGeom>
          <a:noFill/>
          <a:ln w="0">
            <a:noFill/>
          </a:ln>
        </p:spPr>
        <p:style>
          <a:lnRef idx="0"/>
          <a:fillRef idx="0"/>
          <a:effectRef idx="0"/>
          <a:fontRef idx="minor"/>
        </p:style>
        <p:txBody>
          <a:bodyPr lIns="0" rIns="0" tIns="0" bIns="0" anchor="t">
            <a:spAutoFit/>
          </a:bodyPr>
          <a:p>
            <a:pPr algn="ctr" defTabSz="914400">
              <a:lnSpc>
                <a:spcPts val="3300"/>
              </a:lnSpc>
            </a:pPr>
            <a:r>
              <a:rPr b="0" lang="en-US" sz="2200" spc="-1" strike="noStrike">
                <a:solidFill>
                  <a:srgbClr val="000000"/>
                </a:solidFill>
                <a:latin typeface="Roboto"/>
              </a:rPr>
              <a:t>Programmierer und Büchernarr</a:t>
            </a:r>
            <a:endParaRPr b="0" lang="de-DE" sz="2200" spc="-1" strike="noStrike">
              <a:solidFill>
                <a:srgbClr val="000000"/>
              </a:solidFill>
              <a:latin typeface="Arial"/>
            </a:endParaRPr>
          </a:p>
        </p:txBody>
      </p:sp>
      <p:sp>
        <p:nvSpPr>
          <p:cNvPr id="87" name="Freeform 11"/>
          <p:cNvSpPr/>
          <p:nvPr/>
        </p:nvSpPr>
        <p:spPr>
          <a:xfrm rot="1291800">
            <a:off x="-7019280" y="-5746320"/>
            <a:ext cx="11748600" cy="8800560"/>
          </a:xfrm>
          <a:custGeom>
            <a:avLst/>
            <a:gdLst>
              <a:gd name="textAreaLeft" fmla="*/ 0 w 11748600"/>
              <a:gd name="textAreaRight" fmla="*/ 11748960 w 11748600"/>
              <a:gd name="textAreaTop" fmla="*/ 0 h 8800560"/>
              <a:gd name="textAreaBottom" fmla="*/ 8800920 h 8800560"/>
            </a:gdLst>
            <a:ahLst/>
            <a:rect l="textAreaLeft" t="textAreaTop" r="textAreaRight" b="textAreaBottom"/>
            <a:pathLst>
              <a:path w="11748906" h="8800999">
                <a:moveTo>
                  <a:pt x="0" y="0"/>
                </a:moveTo>
                <a:lnTo>
                  <a:pt x="11748906" y="0"/>
                </a:lnTo>
                <a:lnTo>
                  <a:pt x="11748906" y="8800999"/>
                </a:lnTo>
                <a:lnTo>
                  <a:pt x="0" y="8800999"/>
                </a:lnTo>
                <a:lnTo>
                  <a:pt x="0" y="0"/>
                </a:lnTo>
                <a:close/>
              </a:path>
            </a:pathLst>
          </a:custGeom>
          <a:blipFill rotWithShape="0">
            <a:blip r:embed="rId3">
              <a:extLst>
                <a:ext uri="{96DAC541-7B7A-43D3-8B79-37D633B846F1}">
                  <asvg:svgBlip xmlns:asvg="http://schemas.microsoft.com/office/drawing/2016/SVG/main" r:embed="rId4"/>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88" name="Freeform 12"/>
          <p:cNvSpPr/>
          <p:nvPr/>
        </p:nvSpPr>
        <p:spPr>
          <a:xfrm rot="1291800">
            <a:off x="14166000" y="6371640"/>
            <a:ext cx="9330120" cy="6989040"/>
          </a:xfrm>
          <a:custGeom>
            <a:avLst/>
            <a:gdLst>
              <a:gd name="textAreaLeft" fmla="*/ 0 w 9330120"/>
              <a:gd name="textAreaRight" fmla="*/ 9330480 w 9330120"/>
              <a:gd name="textAreaTop" fmla="*/ 0 h 6989040"/>
              <a:gd name="textAreaBottom" fmla="*/ 6989400 h 6989040"/>
            </a:gdLst>
            <a:ahLst/>
            <a:rect l="textAreaLeft" t="textAreaTop" r="textAreaRight" b="textAreaBottom"/>
            <a:pathLst>
              <a:path w="9330612" h="6989476">
                <a:moveTo>
                  <a:pt x="0" y="0"/>
                </a:moveTo>
                <a:lnTo>
                  <a:pt x="9330612" y="0"/>
                </a:lnTo>
                <a:lnTo>
                  <a:pt x="9330612" y="6989476"/>
                </a:lnTo>
                <a:lnTo>
                  <a:pt x="0" y="6989476"/>
                </a:lnTo>
                <a:lnTo>
                  <a:pt x="0" y="0"/>
                </a:lnTo>
                <a:close/>
              </a:path>
            </a:pathLst>
          </a:custGeom>
          <a:blipFill rotWithShape="0">
            <a:blip r:embed="rId5">
              <a:extLst>
                <a:ext uri="{96DAC541-7B7A-43D3-8B79-37D633B846F1}">
                  <asvg:svgBlip xmlns:asvg="http://schemas.microsoft.com/office/drawing/2016/SVG/main" r:embed="rId6"/>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89" name="Freeform 13"/>
          <p:cNvSpPr/>
          <p:nvPr/>
        </p:nvSpPr>
        <p:spPr>
          <a:xfrm>
            <a:off x="16389000" y="330840"/>
            <a:ext cx="1383120" cy="920520"/>
          </a:xfrm>
          <a:custGeom>
            <a:avLst/>
            <a:gdLst>
              <a:gd name="textAreaLeft" fmla="*/ 0 w 1383120"/>
              <a:gd name="textAreaRight" fmla="*/ 1383480 w 1383120"/>
              <a:gd name="textAreaTop" fmla="*/ 0 h 920520"/>
              <a:gd name="textAreaBottom" fmla="*/ 920880 h 920520"/>
            </a:gdLst>
            <a:ahLst/>
            <a:rect l="textAreaLeft" t="textAreaTop" r="textAreaRight" b="textAreaBottom"/>
            <a:pathLst>
              <a:path w="1383456" h="920863">
                <a:moveTo>
                  <a:pt x="0" y="0"/>
                </a:moveTo>
                <a:lnTo>
                  <a:pt x="1383456" y="0"/>
                </a:lnTo>
                <a:lnTo>
                  <a:pt x="1383456" y="920863"/>
                </a:lnTo>
                <a:lnTo>
                  <a:pt x="0" y="920863"/>
                </a:lnTo>
                <a:lnTo>
                  <a:pt x="0" y="0"/>
                </a:lnTo>
                <a:close/>
              </a:path>
            </a:pathLst>
          </a:custGeom>
          <a:blipFill rotWithShape="0">
            <a:blip r:embed="rId7"/>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pic>
        <p:nvPicPr>
          <p:cNvPr id="90" name="" descr=""/>
          <p:cNvPicPr/>
          <p:nvPr/>
        </p:nvPicPr>
        <p:blipFill>
          <a:blip r:embed="rId8"/>
          <a:stretch/>
        </p:blipFill>
        <p:spPr>
          <a:xfrm>
            <a:off x="1980000" y="2398320"/>
            <a:ext cx="7187760" cy="73216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Box 2"/>
          <p:cNvSpPr/>
          <p:nvPr/>
        </p:nvSpPr>
        <p:spPr>
          <a:xfrm>
            <a:off x="1668960" y="3399120"/>
            <a:ext cx="7765560" cy="1848600"/>
          </a:xfrm>
          <a:prstGeom prst="rect">
            <a:avLst/>
          </a:prstGeom>
          <a:noFill/>
          <a:ln w="0">
            <a:noFill/>
          </a:ln>
        </p:spPr>
        <p:style>
          <a:lnRef idx="0"/>
          <a:fillRef idx="0"/>
          <a:effectRef idx="0"/>
          <a:fontRef idx="minor"/>
        </p:style>
        <p:txBody>
          <a:bodyPr lIns="0" rIns="0" tIns="0" bIns="0" anchor="t">
            <a:spAutoFit/>
          </a:bodyPr>
          <a:p>
            <a:pPr defTabSz="914400">
              <a:lnSpc>
                <a:spcPts val="7277"/>
              </a:lnSpc>
            </a:pPr>
            <a:r>
              <a:rPr b="0" lang="en-US" sz="6070" spc="-1" strike="noStrike">
                <a:solidFill>
                  <a:srgbClr val="191919"/>
                </a:solidFill>
                <a:latin typeface="Roboto Bold"/>
              </a:rPr>
              <a:t>WELCHES PROBLEM WIR LÖSEN </a:t>
            </a:r>
            <a:endParaRPr b="0" lang="de-DE" sz="6070" spc="-1" strike="noStrike">
              <a:solidFill>
                <a:srgbClr val="000000"/>
              </a:solidFill>
              <a:latin typeface="Arial"/>
            </a:endParaRPr>
          </a:p>
        </p:txBody>
      </p:sp>
      <p:sp>
        <p:nvSpPr>
          <p:cNvPr id="92" name="Freeform 3"/>
          <p:cNvSpPr/>
          <p:nvPr/>
        </p:nvSpPr>
        <p:spPr>
          <a:xfrm rot="1291800">
            <a:off x="-7019280" y="-5746320"/>
            <a:ext cx="11748600" cy="8800560"/>
          </a:xfrm>
          <a:custGeom>
            <a:avLst/>
            <a:gdLst>
              <a:gd name="textAreaLeft" fmla="*/ 0 w 11748600"/>
              <a:gd name="textAreaRight" fmla="*/ 11748960 w 11748600"/>
              <a:gd name="textAreaTop" fmla="*/ 0 h 8800560"/>
              <a:gd name="textAreaBottom" fmla="*/ 8800920 h 8800560"/>
            </a:gdLst>
            <a:ahLst/>
            <a:rect l="textAreaLeft" t="textAreaTop" r="textAreaRight" b="textAreaBottom"/>
            <a:pathLst>
              <a:path w="11748906" h="8800999">
                <a:moveTo>
                  <a:pt x="0" y="0"/>
                </a:moveTo>
                <a:lnTo>
                  <a:pt x="11748906" y="0"/>
                </a:lnTo>
                <a:lnTo>
                  <a:pt x="11748906" y="8800999"/>
                </a:lnTo>
                <a:lnTo>
                  <a:pt x="0" y="8800999"/>
                </a:lnTo>
                <a:lnTo>
                  <a:pt x="0" y="0"/>
                </a:lnTo>
                <a:close/>
              </a:path>
            </a:pathLst>
          </a:custGeom>
          <a:blipFill rotWithShape="0">
            <a:blip r:embed="rId1">
              <a:extLst>
                <a:ext uri="{96DAC541-7B7A-43D3-8B79-37D633B846F1}">
                  <asvg:svgBlip xmlns:asvg="http://schemas.microsoft.com/office/drawing/2016/SVG/main" r:embed="rId2"/>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93" name="TextBox 5"/>
          <p:cNvSpPr/>
          <p:nvPr/>
        </p:nvSpPr>
        <p:spPr>
          <a:xfrm>
            <a:off x="1668960" y="5549040"/>
            <a:ext cx="7765560" cy="2601000"/>
          </a:xfrm>
          <a:prstGeom prst="rect">
            <a:avLst/>
          </a:prstGeom>
          <a:noFill/>
          <a:ln w="0">
            <a:noFill/>
          </a:ln>
        </p:spPr>
        <p:style>
          <a:lnRef idx="0"/>
          <a:fillRef idx="0"/>
          <a:effectRef idx="0"/>
          <a:fontRef idx="minor"/>
        </p:style>
        <p:txBody>
          <a:bodyPr lIns="0" rIns="0" tIns="0" bIns="0" anchor="t">
            <a:spAutoFit/>
          </a:bodyPr>
          <a:p>
            <a:pPr defTabSz="914400">
              <a:lnSpc>
                <a:spcPts val="3413"/>
              </a:lnSpc>
            </a:pPr>
            <a:r>
              <a:rPr b="0" lang="en-US" sz="2280" spc="-1" strike="noStrike">
                <a:solidFill>
                  <a:srgbClr val="191919"/>
                </a:solidFill>
                <a:latin typeface="Roboto"/>
              </a:rPr>
              <a:t>Keiner mag gerne Bücher wegwerfen! Jemand könnte die sie ja noch lesen wollen. Schön sind Bücherkisten, die auch sozialen Austausch fördern. Aber es müsste ja möglich sein, Bücher effektiver zu vermitteln. Die geplante Software hilft bei der Erfassung von Daten zu Büchern um diese besser an den Mann/die Frau/die Eule zu vermitteln.</a:t>
            </a:r>
            <a:endParaRPr b="0" lang="de-DE" sz="2280" spc="-1" strike="noStrike">
              <a:solidFill>
                <a:srgbClr val="000000"/>
              </a:solidFill>
              <a:latin typeface="Arial"/>
            </a:endParaRPr>
          </a:p>
        </p:txBody>
      </p:sp>
      <p:sp>
        <p:nvSpPr>
          <p:cNvPr id="94" name="Freeform 6"/>
          <p:cNvSpPr/>
          <p:nvPr/>
        </p:nvSpPr>
        <p:spPr>
          <a:xfrm>
            <a:off x="16389000" y="330840"/>
            <a:ext cx="1383120" cy="920520"/>
          </a:xfrm>
          <a:custGeom>
            <a:avLst/>
            <a:gdLst>
              <a:gd name="textAreaLeft" fmla="*/ 0 w 1383120"/>
              <a:gd name="textAreaRight" fmla="*/ 1383480 w 1383120"/>
              <a:gd name="textAreaTop" fmla="*/ 0 h 920520"/>
              <a:gd name="textAreaBottom" fmla="*/ 920880 h 920520"/>
            </a:gdLst>
            <a:ahLst/>
            <a:rect l="textAreaLeft" t="textAreaTop" r="textAreaRight" b="textAreaBottom"/>
            <a:pathLst>
              <a:path w="1383456" h="920863">
                <a:moveTo>
                  <a:pt x="0" y="0"/>
                </a:moveTo>
                <a:lnTo>
                  <a:pt x="1383456" y="0"/>
                </a:lnTo>
                <a:lnTo>
                  <a:pt x="1383456" y="920863"/>
                </a:lnTo>
                <a:lnTo>
                  <a:pt x="0" y="920863"/>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pic>
        <p:nvPicPr>
          <p:cNvPr id="95" name="" descr=""/>
          <p:cNvPicPr/>
          <p:nvPr/>
        </p:nvPicPr>
        <p:blipFill>
          <a:blip r:embed="rId4"/>
          <a:stretch/>
        </p:blipFill>
        <p:spPr>
          <a:xfrm>
            <a:off x="9678600" y="1677600"/>
            <a:ext cx="8609400" cy="86094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Freeform 2"/>
          <p:cNvSpPr/>
          <p:nvPr/>
        </p:nvSpPr>
        <p:spPr>
          <a:xfrm rot="10800000">
            <a:off x="1684440" y="7692840"/>
            <a:ext cx="14319720" cy="6166080"/>
          </a:xfrm>
          <a:custGeom>
            <a:avLst/>
            <a:gdLst>
              <a:gd name="textAreaLeft" fmla="*/ 0 w 14319720"/>
              <a:gd name="textAreaRight" fmla="*/ 14320080 w 14319720"/>
              <a:gd name="textAreaTop" fmla="*/ 0 h 6166080"/>
              <a:gd name="textAreaBottom" fmla="*/ 6166440 h 6166080"/>
            </a:gdLst>
            <a:ahLst/>
            <a:rect l="textAreaLeft" t="textAreaTop" r="textAreaRight" b="textAreaBottom"/>
            <a:pathLst>
              <a:path w="14319993" h="6166547">
                <a:moveTo>
                  <a:pt x="0" y="0"/>
                </a:moveTo>
                <a:lnTo>
                  <a:pt x="14319993" y="0"/>
                </a:lnTo>
                <a:lnTo>
                  <a:pt x="14319993" y="6166548"/>
                </a:lnTo>
                <a:lnTo>
                  <a:pt x="0" y="6166548"/>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97" name="TextBox 3"/>
          <p:cNvSpPr/>
          <p:nvPr/>
        </p:nvSpPr>
        <p:spPr>
          <a:xfrm>
            <a:off x="5214960" y="1328760"/>
            <a:ext cx="7857720" cy="1280520"/>
          </a:xfrm>
          <a:prstGeom prst="rect">
            <a:avLst/>
          </a:prstGeom>
          <a:noFill/>
          <a:ln w="0">
            <a:noFill/>
          </a:ln>
        </p:spPr>
        <p:style>
          <a:lnRef idx="0"/>
          <a:fillRef idx="0"/>
          <a:effectRef idx="0"/>
          <a:fontRef idx="minor"/>
        </p:style>
        <p:txBody>
          <a:bodyPr lIns="0" rIns="0" tIns="0" bIns="0" anchor="t">
            <a:spAutoFit/>
          </a:bodyPr>
          <a:p>
            <a:pPr algn="ctr" defTabSz="914400">
              <a:lnSpc>
                <a:spcPts val="10080"/>
              </a:lnSpc>
            </a:pPr>
            <a:r>
              <a:rPr b="0" lang="en-US" sz="7200" spc="-1" strike="noStrike">
                <a:solidFill>
                  <a:srgbClr val="000000"/>
                </a:solidFill>
                <a:latin typeface="Roboto Bold"/>
              </a:rPr>
              <a:t>Wie wir es lösen</a:t>
            </a:r>
            <a:endParaRPr b="0" lang="de-DE" sz="7200" spc="-1" strike="noStrike">
              <a:solidFill>
                <a:srgbClr val="000000"/>
              </a:solidFill>
              <a:latin typeface="Arial"/>
            </a:endParaRPr>
          </a:p>
        </p:txBody>
      </p:sp>
      <p:sp>
        <p:nvSpPr>
          <p:cNvPr id="98" name="TextBox 5"/>
          <p:cNvSpPr/>
          <p:nvPr/>
        </p:nvSpPr>
        <p:spPr>
          <a:xfrm>
            <a:off x="9443880" y="3392280"/>
            <a:ext cx="7815240" cy="3017880"/>
          </a:xfrm>
          <a:prstGeom prst="rect">
            <a:avLst/>
          </a:prstGeom>
          <a:noFill/>
          <a:ln w="0">
            <a:noFill/>
          </a:ln>
        </p:spPr>
        <p:style>
          <a:lnRef idx="0"/>
          <a:fillRef idx="0"/>
          <a:effectRef idx="0"/>
          <a:fontRef idx="minor"/>
        </p:style>
        <p:txBody>
          <a:bodyPr lIns="0" rIns="0" tIns="0" bIns="0" anchor="t">
            <a:spAutoFit/>
          </a:bodyPr>
          <a:p>
            <a:pPr algn="just" defTabSz="914400">
              <a:lnSpc>
                <a:spcPts val="3960"/>
              </a:lnSpc>
              <a:tabLst>
                <a:tab algn="l" pos="0"/>
              </a:tabLst>
            </a:pPr>
            <a:r>
              <a:rPr b="0" lang="en-US" sz="2200" spc="-1" strike="noStrike">
                <a:solidFill>
                  <a:srgbClr val="000000"/>
                </a:solidFill>
                <a:latin typeface="Roboto"/>
              </a:rPr>
              <a:t>Die geplannte Software erlaubt es mittels Barcode Scanner oder OCR grosse Mengen an Bücher mit Stammdaten zu erfassen, so können Vereine oder andere Initiativen Bücherspenden sammeln und diese gezielt Weitervermitteln oder Verkaufen. Die Erlöse aus Buchflohmärkten usw. Kommen den Initiativen oder einem guten Zweck zugute.</a:t>
            </a:r>
            <a:endParaRPr b="0" lang="de-DE" sz="2200" spc="-1" strike="noStrike">
              <a:solidFill>
                <a:srgbClr val="000000"/>
              </a:solidFill>
              <a:latin typeface="Arial"/>
            </a:endParaRPr>
          </a:p>
        </p:txBody>
      </p:sp>
      <p:sp>
        <p:nvSpPr>
          <p:cNvPr id="99" name="Freeform 6"/>
          <p:cNvSpPr/>
          <p:nvPr/>
        </p:nvSpPr>
        <p:spPr>
          <a:xfrm rot="1291800">
            <a:off x="-7019280" y="-5746320"/>
            <a:ext cx="11748600" cy="8800560"/>
          </a:xfrm>
          <a:custGeom>
            <a:avLst/>
            <a:gdLst>
              <a:gd name="textAreaLeft" fmla="*/ 0 w 11748600"/>
              <a:gd name="textAreaRight" fmla="*/ 11748960 w 11748600"/>
              <a:gd name="textAreaTop" fmla="*/ 0 h 8800560"/>
              <a:gd name="textAreaBottom" fmla="*/ 8800920 h 8800560"/>
            </a:gdLst>
            <a:ahLst/>
            <a:rect l="textAreaLeft" t="textAreaTop" r="textAreaRight" b="textAreaBottom"/>
            <a:pathLst>
              <a:path w="11748906" h="8800999">
                <a:moveTo>
                  <a:pt x="0" y="0"/>
                </a:moveTo>
                <a:lnTo>
                  <a:pt x="11748906" y="0"/>
                </a:lnTo>
                <a:lnTo>
                  <a:pt x="11748906" y="8800999"/>
                </a:lnTo>
                <a:lnTo>
                  <a:pt x="0" y="8800999"/>
                </a:lnTo>
                <a:lnTo>
                  <a:pt x="0" y="0"/>
                </a:lnTo>
                <a:close/>
              </a:path>
            </a:pathLst>
          </a:custGeom>
          <a:blipFill rotWithShape="0">
            <a:blip r:embed="rId2">
              <a:extLst>
                <a:ext uri="{96DAC541-7B7A-43D3-8B79-37D633B846F1}">
                  <asvg:svgBlip xmlns:asvg="http://schemas.microsoft.com/office/drawing/2016/SVG/main" r:embed="rId3"/>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00" name="Freeform 7"/>
          <p:cNvSpPr/>
          <p:nvPr/>
        </p:nvSpPr>
        <p:spPr>
          <a:xfrm>
            <a:off x="16389000" y="330840"/>
            <a:ext cx="1383120" cy="920520"/>
          </a:xfrm>
          <a:custGeom>
            <a:avLst/>
            <a:gdLst>
              <a:gd name="textAreaLeft" fmla="*/ 0 w 1383120"/>
              <a:gd name="textAreaRight" fmla="*/ 1383480 w 1383120"/>
              <a:gd name="textAreaTop" fmla="*/ 0 h 920520"/>
              <a:gd name="textAreaBottom" fmla="*/ 920880 h 920520"/>
            </a:gdLst>
            <a:ahLst/>
            <a:rect l="textAreaLeft" t="textAreaTop" r="textAreaRight" b="textAreaBottom"/>
            <a:pathLst>
              <a:path w="1383456" h="920863">
                <a:moveTo>
                  <a:pt x="0" y="0"/>
                </a:moveTo>
                <a:lnTo>
                  <a:pt x="1383456" y="0"/>
                </a:lnTo>
                <a:lnTo>
                  <a:pt x="1383456" y="920863"/>
                </a:lnTo>
                <a:lnTo>
                  <a:pt x="0" y="920863"/>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pic>
        <p:nvPicPr>
          <p:cNvPr id="101" name="" descr=""/>
          <p:cNvPicPr/>
          <p:nvPr/>
        </p:nvPicPr>
        <p:blipFill>
          <a:blip r:embed="rId5"/>
          <a:stretch/>
        </p:blipFill>
        <p:spPr>
          <a:xfrm>
            <a:off x="3420000" y="3240000"/>
            <a:ext cx="5220000" cy="52200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Freeform 2"/>
          <p:cNvSpPr/>
          <p:nvPr/>
        </p:nvSpPr>
        <p:spPr>
          <a:xfrm>
            <a:off x="4827960" y="7261560"/>
            <a:ext cx="8520480" cy="8520480"/>
          </a:xfrm>
          <a:custGeom>
            <a:avLst/>
            <a:gdLst>
              <a:gd name="textAreaLeft" fmla="*/ 0 w 8520480"/>
              <a:gd name="textAreaRight" fmla="*/ 8520840 w 8520480"/>
              <a:gd name="textAreaTop" fmla="*/ 0 h 8520480"/>
              <a:gd name="textAreaBottom" fmla="*/ 8520840 h 8520480"/>
            </a:gdLst>
            <a:ahLst/>
            <a:rect l="textAreaLeft" t="textAreaTop" r="textAreaRight" b="textAreaBottom"/>
            <a:pathLst>
              <a:path w="8520772" h="8520772">
                <a:moveTo>
                  <a:pt x="0" y="0"/>
                </a:moveTo>
                <a:lnTo>
                  <a:pt x="8520772" y="0"/>
                </a:lnTo>
                <a:lnTo>
                  <a:pt x="8520772" y="8520772"/>
                </a:lnTo>
                <a:lnTo>
                  <a:pt x="0" y="8520772"/>
                </a:lnTo>
                <a:lnTo>
                  <a:pt x="0" y="0"/>
                </a:lnTo>
                <a:close/>
              </a:path>
            </a:pathLst>
          </a:custGeom>
          <a:blipFill rotWithShape="0">
            <a:blip r:embed="rId1">
              <a:extLst>
                <a:ext uri="{96DAC541-7B7A-43D3-8B79-37D633B846F1}">
                  <asvg:svgBlip xmlns:asvg="http://schemas.microsoft.com/office/drawing/2016/SVG/main" r:embed="rId2"/>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03" name="Freeform 3"/>
          <p:cNvSpPr/>
          <p:nvPr/>
        </p:nvSpPr>
        <p:spPr>
          <a:xfrm>
            <a:off x="8140680" y="6653160"/>
            <a:ext cx="1753560" cy="1753560"/>
          </a:xfrm>
          <a:custGeom>
            <a:avLst/>
            <a:gdLst>
              <a:gd name="textAreaLeft" fmla="*/ 0 w 1753560"/>
              <a:gd name="textAreaRight" fmla="*/ 1753920 w 1753560"/>
              <a:gd name="textAreaTop" fmla="*/ 0 h 1753560"/>
              <a:gd name="textAreaBottom" fmla="*/ 1753920 h 1753560"/>
            </a:gdLst>
            <a:ahLst/>
            <a:rect l="textAreaLeft" t="textAreaTop" r="textAreaRight" b="textAreaBottom"/>
            <a:pathLst>
              <a:path w="1753933" h="1753933">
                <a:moveTo>
                  <a:pt x="0" y="0"/>
                </a:moveTo>
                <a:lnTo>
                  <a:pt x="1753933" y="0"/>
                </a:lnTo>
                <a:lnTo>
                  <a:pt x="1753933" y="1753933"/>
                </a:lnTo>
                <a:lnTo>
                  <a:pt x="0" y="1753933"/>
                </a:lnTo>
                <a:lnTo>
                  <a:pt x="0" y="0"/>
                </a:lnTo>
                <a:close/>
              </a:path>
            </a:pathLst>
          </a:custGeom>
          <a:blipFill rotWithShape="0">
            <a:blip r:embed="rId3">
              <a:extLst>
                <a:ext uri="{96DAC541-7B7A-43D3-8B79-37D633B846F1}">
                  <asvg:svgBlip xmlns:asvg="http://schemas.microsoft.com/office/drawing/2016/SVG/main" r:embed="rId4"/>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04" name="Freeform 4"/>
          <p:cNvSpPr/>
          <p:nvPr/>
        </p:nvSpPr>
        <p:spPr>
          <a:xfrm>
            <a:off x="8641080" y="7100640"/>
            <a:ext cx="752400" cy="824400"/>
          </a:xfrm>
          <a:custGeom>
            <a:avLst/>
            <a:gdLst>
              <a:gd name="textAreaLeft" fmla="*/ 0 w 752400"/>
              <a:gd name="textAreaRight" fmla="*/ 752760 w 752400"/>
              <a:gd name="textAreaTop" fmla="*/ 0 h 824400"/>
              <a:gd name="textAreaBottom" fmla="*/ 824760 h 824400"/>
            </a:gdLst>
            <a:ahLst/>
            <a:rect l="textAreaLeft" t="textAreaTop" r="textAreaRight" b="textAreaBottom"/>
            <a:pathLst>
              <a:path w="752769" h="824747">
                <a:moveTo>
                  <a:pt x="0" y="0"/>
                </a:moveTo>
                <a:lnTo>
                  <a:pt x="752769" y="0"/>
                </a:lnTo>
                <a:lnTo>
                  <a:pt x="752769" y="824746"/>
                </a:lnTo>
                <a:lnTo>
                  <a:pt x="0" y="824746"/>
                </a:lnTo>
                <a:lnTo>
                  <a:pt x="0" y="0"/>
                </a:lnTo>
                <a:close/>
              </a:path>
            </a:pathLst>
          </a:custGeom>
          <a:blipFill rotWithShape="0">
            <a:blip r:embed="rId5">
              <a:extLst>
                <a:ext uri="{96DAC541-7B7A-43D3-8B79-37D633B846F1}">
                  <asvg:svgBlip xmlns:asvg="http://schemas.microsoft.com/office/drawing/2016/SVG/main" r:embed="rId6"/>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05" name="Freeform 5"/>
          <p:cNvSpPr/>
          <p:nvPr/>
        </p:nvSpPr>
        <p:spPr>
          <a:xfrm>
            <a:off x="12204360" y="8128440"/>
            <a:ext cx="1841040" cy="1841040"/>
          </a:xfrm>
          <a:custGeom>
            <a:avLst/>
            <a:gdLst>
              <a:gd name="textAreaLeft" fmla="*/ 0 w 1841040"/>
              <a:gd name="textAreaRight" fmla="*/ 1841400 w 1841040"/>
              <a:gd name="textAreaTop" fmla="*/ 0 h 1841040"/>
              <a:gd name="textAreaBottom" fmla="*/ 1841400 h 1841040"/>
            </a:gdLst>
            <a:ahLst/>
            <a:rect l="textAreaLeft" t="textAreaTop" r="textAreaRight" b="textAreaBottom"/>
            <a:pathLst>
              <a:path w="1841521" h="1841521">
                <a:moveTo>
                  <a:pt x="0" y="0"/>
                </a:moveTo>
                <a:lnTo>
                  <a:pt x="1841521" y="0"/>
                </a:lnTo>
                <a:lnTo>
                  <a:pt x="1841521" y="1841521"/>
                </a:lnTo>
                <a:lnTo>
                  <a:pt x="0" y="1841521"/>
                </a:lnTo>
                <a:lnTo>
                  <a:pt x="0" y="0"/>
                </a:lnTo>
                <a:close/>
              </a:path>
            </a:pathLst>
          </a:custGeom>
          <a:blipFill rotWithShape="0">
            <a:blip r:embed="rId7">
              <a:extLst>
                <a:ext uri="{96DAC541-7B7A-43D3-8B79-37D633B846F1}">
                  <asvg:svgBlip xmlns:asvg="http://schemas.microsoft.com/office/drawing/2016/SVG/main" r:embed="rId8"/>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06" name="Freeform 6"/>
          <p:cNvSpPr/>
          <p:nvPr/>
        </p:nvSpPr>
        <p:spPr>
          <a:xfrm>
            <a:off x="4130640" y="8128440"/>
            <a:ext cx="1841040" cy="1841040"/>
          </a:xfrm>
          <a:custGeom>
            <a:avLst/>
            <a:gdLst>
              <a:gd name="textAreaLeft" fmla="*/ 0 w 1841040"/>
              <a:gd name="textAreaRight" fmla="*/ 1841400 w 1841040"/>
              <a:gd name="textAreaTop" fmla="*/ 0 h 1841040"/>
              <a:gd name="textAreaBottom" fmla="*/ 1841400 h 1841040"/>
            </a:gdLst>
            <a:ahLst/>
            <a:rect l="textAreaLeft" t="textAreaTop" r="textAreaRight" b="textAreaBottom"/>
            <a:pathLst>
              <a:path w="1841521" h="1841521">
                <a:moveTo>
                  <a:pt x="0" y="0"/>
                </a:moveTo>
                <a:lnTo>
                  <a:pt x="1841521" y="0"/>
                </a:lnTo>
                <a:lnTo>
                  <a:pt x="1841521" y="1841521"/>
                </a:lnTo>
                <a:lnTo>
                  <a:pt x="0" y="1841521"/>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07" name="Freeform 7"/>
          <p:cNvSpPr/>
          <p:nvPr/>
        </p:nvSpPr>
        <p:spPr>
          <a:xfrm>
            <a:off x="4529520" y="8514000"/>
            <a:ext cx="1043280" cy="996120"/>
          </a:xfrm>
          <a:custGeom>
            <a:avLst/>
            <a:gdLst>
              <a:gd name="textAreaLeft" fmla="*/ 0 w 1043280"/>
              <a:gd name="textAreaRight" fmla="*/ 1043640 w 1043280"/>
              <a:gd name="textAreaTop" fmla="*/ 0 h 996120"/>
              <a:gd name="textAreaBottom" fmla="*/ 996480 h 996120"/>
            </a:gdLst>
            <a:ahLst/>
            <a:rect l="textAreaLeft" t="textAreaTop" r="textAreaRight" b="textAreaBottom"/>
            <a:pathLst>
              <a:path w="1043763" h="996319">
                <a:moveTo>
                  <a:pt x="0" y="0"/>
                </a:moveTo>
                <a:lnTo>
                  <a:pt x="1043763" y="0"/>
                </a:lnTo>
                <a:lnTo>
                  <a:pt x="1043763" y="996319"/>
                </a:lnTo>
                <a:lnTo>
                  <a:pt x="0" y="996319"/>
                </a:lnTo>
                <a:lnTo>
                  <a:pt x="0" y="0"/>
                </a:lnTo>
                <a:close/>
              </a:path>
            </a:pathLst>
          </a:custGeom>
          <a:blipFill rotWithShape="0">
            <a:blip r:embed="rId11">
              <a:extLst>
                <a:ext uri="{96DAC541-7B7A-43D3-8B79-37D633B846F1}">
                  <asvg:svgBlip xmlns:asvg="http://schemas.microsoft.com/office/drawing/2016/SVG/main" r:embed="rId12"/>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08" name="Freeform 8"/>
          <p:cNvSpPr/>
          <p:nvPr/>
        </p:nvSpPr>
        <p:spPr>
          <a:xfrm>
            <a:off x="12670560" y="8587800"/>
            <a:ext cx="908640" cy="921960"/>
          </a:xfrm>
          <a:custGeom>
            <a:avLst/>
            <a:gdLst>
              <a:gd name="textAreaLeft" fmla="*/ 0 w 908640"/>
              <a:gd name="textAreaRight" fmla="*/ 909000 w 908640"/>
              <a:gd name="textAreaTop" fmla="*/ 0 h 921960"/>
              <a:gd name="textAreaBottom" fmla="*/ 922320 h 921960"/>
            </a:gdLst>
            <a:ahLst/>
            <a:rect l="textAreaLeft" t="textAreaTop" r="textAreaRight" b="textAreaBottom"/>
            <a:pathLst>
              <a:path w="908930" h="922346">
                <a:moveTo>
                  <a:pt x="0" y="0"/>
                </a:moveTo>
                <a:lnTo>
                  <a:pt x="908931" y="0"/>
                </a:lnTo>
                <a:lnTo>
                  <a:pt x="908931" y="922347"/>
                </a:lnTo>
                <a:lnTo>
                  <a:pt x="0" y="922347"/>
                </a:lnTo>
                <a:lnTo>
                  <a:pt x="0" y="0"/>
                </a:lnTo>
                <a:close/>
              </a:path>
            </a:pathLst>
          </a:custGeom>
          <a:blipFill rotWithShape="0">
            <a:blip r:embed="rId13">
              <a:extLst>
                <a:ext uri="{96DAC541-7B7A-43D3-8B79-37D633B846F1}">
                  <asvg:svgBlip xmlns:asvg="http://schemas.microsoft.com/office/drawing/2016/SVG/main" r:embed="rId14"/>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grpSp>
        <p:nvGrpSpPr>
          <p:cNvPr id="109" name="Group 9"/>
          <p:cNvGrpSpPr/>
          <p:nvPr/>
        </p:nvGrpSpPr>
        <p:grpSpPr>
          <a:xfrm>
            <a:off x="1596240" y="3598200"/>
            <a:ext cx="3473640" cy="900360"/>
            <a:chOff x="1596240" y="3598200"/>
            <a:chExt cx="3473640" cy="900360"/>
          </a:xfrm>
        </p:grpSpPr>
        <p:sp>
          <p:nvSpPr>
            <p:cNvPr id="110" name="Freeform 10"/>
            <p:cNvSpPr/>
            <p:nvPr/>
          </p:nvSpPr>
          <p:spPr>
            <a:xfrm>
              <a:off x="1596240" y="3851280"/>
              <a:ext cx="3473640" cy="647280"/>
            </a:xfrm>
            <a:custGeom>
              <a:avLst/>
              <a:gdLst>
                <a:gd name="textAreaLeft" fmla="*/ 0 w 3473640"/>
                <a:gd name="textAreaRight" fmla="*/ 3474000 w 3473640"/>
                <a:gd name="textAreaTop" fmla="*/ 0 h 647280"/>
                <a:gd name="textAreaBottom" fmla="*/ 647640 h 647280"/>
              </a:gdLst>
              <a:ahLst/>
              <a:rect l="textAreaLeft" t="textAreaTop" r="textAreaRight" b="textAreaBottom"/>
              <a:pathLst>
                <a:path w="914964" h="170593">
                  <a:moveTo>
                    <a:pt x="0" y="0"/>
                  </a:moveTo>
                  <a:lnTo>
                    <a:pt x="914964" y="0"/>
                  </a:lnTo>
                  <a:lnTo>
                    <a:pt x="914964" y="170593"/>
                  </a:lnTo>
                  <a:lnTo>
                    <a:pt x="0" y="170593"/>
                  </a:lnTo>
                  <a:close/>
                </a:path>
              </a:pathLst>
            </a:custGeom>
            <a:noFill/>
            <a:ln w="0">
              <a:noFill/>
            </a:ln>
          </p:spPr>
          <p:style>
            <a:lnRef idx="0"/>
            <a:fillRef idx="0"/>
            <a:effectRef idx="0"/>
            <a:fontRef idx="minor"/>
          </p:style>
          <p:txBody>
            <a:bodyPr lIns="90000" rIns="90000" tIns="45000" bIns="45000" anchor="t">
              <a:noAutofit/>
            </a:bodyPr>
            <a:p>
              <a:endParaRPr b="0" lang="de-DE" sz="1800" spc="-1" strike="noStrike">
                <a:solidFill>
                  <a:srgbClr val="ffffff"/>
                </a:solidFill>
                <a:latin typeface="Arial"/>
              </a:endParaRPr>
            </a:p>
          </p:txBody>
        </p:sp>
        <p:sp>
          <p:nvSpPr>
            <p:cNvPr id="111" name="TextBox 11"/>
            <p:cNvSpPr/>
            <p:nvPr/>
          </p:nvSpPr>
          <p:spPr>
            <a:xfrm>
              <a:off x="1596240" y="3598200"/>
              <a:ext cx="3473640" cy="90036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4113"/>
                </a:lnSpc>
                <a:tabLst>
                  <a:tab algn="l" pos="0"/>
                </a:tabLst>
              </a:pPr>
              <a:r>
                <a:rPr b="0" lang="en-US" sz="2980" spc="26" strike="noStrike">
                  <a:solidFill>
                    <a:srgbClr val="191919"/>
                  </a:solidFill>
                  <a:latin typeface="Roboto Bold"/>
                  <a:ea typeface="Roboto Bold"/>
                </a:rPr>
                <a:t>Objective n° 1</a:t>
              </a:r>
              <a:endParaRPr b="0" lang="de-DE" sz="2980" spc="-1" strike="noStrike">
                <a:solidFill>
                  <a:srgbClr val="000000"/>
                </a:solidFill>
                <a:latin typeface="Arial"/>
              </a:endParaRPr>
            </a:p>
          </p:txBody>
        </p:sp>
      </p:grpSp>
      <p:sp>
        <p:nvSpPr>
          <p:cNvPr id="112" name="TextBox 12"/>
          <p:cNvSpPr/>
          <p:nvPr/>
        </p:nvSpPr>
        <p:spPr>
          <a:xfrm>
            <a:off x="7789680" y="895320"/>
            <a:ext cx="2596680" cy="1217880"/>
          </a:xfrm>
          <a:prstGeom prst="rect">
            <a:avLst/>
          </a:prstGeom>
          <a:noFill/>
          <a:ln w="0">
            <a:noFill/>
          </a:ln>
        </p:spPr>
        <p:style>
          <a:lnRef idx="0"/>
          <a:fillRef idx="0"/>
          <a:effectRef idx="0"/>
          <a:fontRef idx="minor"/>
        </p:style>
        <p:txBody>
          <a:bodyPr lIns="0" rIns="0" tIns="0" bIns="0" anchor="t">
            <a:spAutoFit/>
          </a:bodyPr>
          <a:p>
            <a:pPr algn="ctr" defTabSz="914400">
              <a:lnSpc>
                <a:spcPts val="9587"/>
              </a:lnSpc>
            </a:pPr>
            <a:r>
              <a:rPr b="0" lang="en-US" sz="6940" spc="367" strike="noStrike">
                <a:solidFill>
                  <a:srgbClr val="231f20"/>
                </a:solidFill>
                <a:latin typeface="Roboto Bold"/>
              </a:rPr>
              <a:t>OKRs</a:t>
            </a:r>
            <a:endParaRPr b="0" lang="de-DE" sz="6940" spc="-1" strike="noStrike">
              <a:solidFill>
                <a:srgbClr val="000000"/>
              </a:solidFill>
              <a:latin typeface="Arial"/>
            </a:endParaRPr>
          </a:p>
        </p:txBody>
      </p:sp>
      <p:sp>
        <p:nvSpPr>
          <p:cNvPr id="113" name="TextBox 13"/>
          <p:cNvSpPr/>
          <p:nvPr/>
        </p:nvSpPr>
        <p:spPr>
          <a:xfrm>
            <a:off x="7380000" y="4470480"/>
            <a:ext cx="3360600" cy="1109520"/>
          </a:xfrm>
          <a:prstGeom prst="rect">
            <a:avLst/>
          </a:prstGeom>
          <a:noFill/>
          <a:ln w="0">
            <a:noFill/>
          </a:ln>
        </p:spPr>
        <p:style>
          <a:lnRef idx="0"/>
          <a:fillRef idx="0"/>
          <a:effectRef idx="0"/>
          <a:fontRef idx="minor"/>
        </p:style>
        <p:txBody>
          <a:bodyPr lIns="0" rIns="0" tIns="0" bIns="0" anchor="t">
            <a:spAutoFit/>
          </a:bodyPr>
          <a:p>
            <a:pPr algn="ctr" defTabSz="914400">
              <a:lnSpc>
                <a:spcPts val="2911"/>
              </a:lnSpc>
              <a:spcBef>
                <a:spcPts val="1191"/>
              </a:spcBef>
              <a:spcAft>
                <a:spcPts val="992"/>
              </a:spcAft>
              <a:tabLst>
                <a:tab algn="l" pos="0"/>
              </a:tabLst>
            </a:pPr>
            <a:r>
              <a:rPr b="0" lang="en-US" sz="1800" spc="89" strike="noStrike">
                <a:solidFill>
                  <a:srgbClr val="231f20"/>
                </a:solidFill>
                <a:latin typeface="Roboto"/>
              </a:rPr>
              <a:t>Reduzierung von Papiermüll durch effiziente Buchverwertung</a:t>
            </a:r>
            <a:endParaRPr b="0" lang="de-DE" sz="1800" spc="-1" strike="noStrike">
              <a:solidFill>
                <a:srgbClr val="000000"/>
              </a:solidFill>
              <a:latin typeface="Arial"/>
            </a:endParaRPr>
          </a:p>
        </p:txBody>
      </p:sp>
      <p:grpSp>
        <p:nvGrpSpPr>
          <p:cNvPr id="114" name="Group 14"/>
          <p:cNvGrpSpPr/>
          <p:nvPr/>
        </p:nvGrpSpPr>
        <p:grpSpPr>
          <a:xfrm>
            <a:off x="7165440" y="3335400"/>
            <a:ext cx="3473640" cy="900360"/>
            <a:chOff x="7165440" y="3335400"/>
            <a:chExt cx="3473640" cy="900360"/>
          </a:xfrm>
        </p:grpSpPr>
        <p:sp>
          <p:nvSpPr>
            <p:cNvPr id="115" name="Freeform 15"/>
            <p:cNvSpPr/>
            <p:nvPr/>
          </p:nvSpPr>
          <p:spPr>
            <a:xfrm>
              <a:off x="7165440" y="3588480"/>
              <a:ext cx="3473640" cy="647280"/>
            </a:xfrm>
            <a:custGeom>
              <a:avLst/>
              <a:gdLst>
                <a:gd name="textAreaLeft" fmla="*/ 0 w 3473640"/>
                <a:gd name="textAreaRight" fmla="*/ 3474000 w 3473640"/>
                <a:gd name="textAreaTop" fmla="*/ 0 h 647280"/>
                <a:gd name="textAreaBottom" fmla="*/ 647640 h 647280"/>
              </a:gdLst>
              <a:ahLst/>
              <a:rect l="textAreaLeft" t="textAreaTop" r="textAreaRight" b="textAreaBottom"/>
              <a:pathLst>
                <a:path w="914964" h="170593">
                  <a:moveTo>
                    <a:pt x="0" y="0"/>
                  </a:moveTo>
                  <a:lnTo>
                    <a:pt x="914964" y="0"/>
                  </a:lnTo>
                  <a:lnTo>
                    <a:pt x="914964" y="170593"/>
                  </a:lnTo>
                  <a:lnTo>
                    <a:pt x="0" y="170593"/>
                  </a:lnTo>
                  <a:close/>
                </a:path>
              </a:pathLst>
            </a:custGeom>
            <a:noFill/>
            <a:ln w="0">
              <a:noFill/>
            </a:ln>
          </p:spPr>
          <p:style>
            <a:lnRef idx="0"/>
            <a:fillRef idx="0"/>
            <a:effectRef idx="0"/>
            <a:fontRef idx="minor"/>
          </p:style>
          <p:txBody>
            <a:bodyPr lIns="90000" rIns="90000" tIns="45000" bIns="45000" anchor="t">
              <a:noAutofit/>
            </a:bodyPr>
            <a:p>
              <a:endParaRPr b="0" lang="de-DE" sz="1800" spc="-1" strike="noStrike">
                <a:solidFill>
                  <a:srgbClr val="ffffff"/>
                </a:solidFill>
                <a:latin typeface="Arial"/>
              </a:endParaRPr>
            </a:p>
          </p:txBody>
        </p:sp>
        <p:sp>
          <p:nvSpPr>
            <p:cNvPr id="116" name="TextBox 16"/>
            <p:cNvSpPr/>
            <p:nvPr/>
          </p:nvSpPr>
          <p:spPr>
            <a:xfrm>
              <a:off x="7165440" y="3335400"/>
              <a:ext cx="3473640" cy="90036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4113"/>
                </a:lnSpc>
                <a:tabLst>
                  <a:tab algn="l" pos="0"/>
                </a:tabLst>
              </a:pPr>
              <a:r>
                <a:rPr b="0" lang="en-US" sz="2980" spc="26" strike="noStrike">
                  <a:solidFill>
                    <a:srgbClr val="191919"/>
                  </a:solidFill>
                  <a:latin typeface="Roboto Bold"/>
                  <a:ea typeface="Roboto Bold"/>
                </a:rPr>
                <a:t>Objective n° 2</a:t>
              </a:r>
              <a:endParaRPr b="0" lang="de-DE" sz="2980" spc="-1" strike="noStrike">
                <a:solidFill>
                  <a:srgbClr val="000000"/>
                </a:solidFill>
                <a:latin typeface="Arial"/>
              </a:endParaRPr>
            </a:p>
          </p:txBody>
        </p:sp>
      </p:grpSp>
      <p:sp>
        <p:nvSpPr>
          <p:cNvPr id="117" name="TextBox 17"/>
          <p:cNvSpPr/>
          <p:nvPr/>
        </p:nvSpPr>
        <p:spPr>
          <a:xfrm>
            <a:off x="11745360" y="4489920"/>
            <a:ext cx="6254640" cy="370080"/>
          </a:xfrm>
          <a:prstGeom prst="rect">
            <a:avLst/>
          </a:prstGeom>
          <a:noFill/>
          <a:ln w="0">
            <a:noFill/>
          </a:ln>
        </p:spPr>
        <p:style>
          <a:lnRef idx="0"/>
          <a:fillRef idx="0"/>
          <a:effectRef idx="0"/>
          <a:fontRef idx="minor"/>
        </p:style>
        <p:txBody>
          <a:bodyPr lIns="0" rIns="0" tIns="0" bIns="0" anchor="t">
            <a:spAutoFit/>
          </a:bodyPr>
          <a:p>
            <a:pPr algn="ctr" defTabSz="914400">
              <a:lnSpc>
                <a:spcPts val="2911"/>
              </a:lnSpc>
              <a:spcBef>
                <a:spcPts val="1191"/>
              </a:spcBef>
              <a:spcAft>
                <a:spcPts val="992"/>
              </a:spcAft>
              <a:tabLst>
                <a:tab algn="l" pos="0"/>
              </a:tabLst>
            </a:pPr>
            <a:r>
              <a:rPr b="0" lang="en-US" sz="1800" spc="89" strike="noStrike">
                <a:solidFill>
                  <a:srgbClr val="231f20"/>
                </a:solidFill>
                <a:latin typeface="Roboto"/>
              </a:rPr>
              <a:t>Förderung der Sharing Economy in Köln</a:t>
            </a:r>
            <a:endParaRPr b="0" lang="de-DE" sz="1800" spc="-1" strike="noStrike">
              <a:solidFill>
                <a:srgbClr val="000000"/>
              </a:solidFill>
              <a:latin typeface="Arial"/>
            </a:endParaRPr>
          </a:p>
        </p:txBody>
      </p:sp>
      <p:grpSp>
        <p:nvGrpSpPr>
          <p:cNvPr id="118" name="Group 18"/>
          <p:cNvGrpSpPr/>
          <p:nvPr/>
        </p:nvGrpSpPr>
        <p:grpSpPr>
          <a:xfrm>
            <a:off x="13106160" y="3598200"/>
            <a:ext cx="3473640" cy="900360"/>
            <a:chOff x="13106160" y="3598200"/>
            <a:chExt cx="3473640" cy="900360"/>
          </a:xfrm>
        </p:grpSpPr>
        <p:sp>
          <p:nvSpPr>
            <p:cNvPr id="119" name="Freeform 19"/>
            <p:cNvSpPr/>
            <p:nvPr/>
          </p:nvSpPr>
          <p:spPr>
            <a:xfrm>
              <a:off x="13106160" y="3851280"/>
              <a:ext cx="3473640" cy="647280"/>
            </a:xfrm>
            <a:custGeom>
              <a:avLst/>
              <a:gdLst>
                <a:gd name="textAreaLeft" fmla="*/ 0 w 3473640"/>
                <a:gd name="textAreaRight" fmla="*/ 3474000 w 3473640"/>
                <a:gd name="textAreaTop" fmla="*/ 0 h 647280"/>
                <a:gd name="textAreaBottom" fmla="*/ 647640 h 647280"/>
              </a:gdLst>
              <a:ahLst/>
              <a:rect l="textAreaLeft" t="textAreaTop" r="textAreaRight" b="textAreaBottom"/>
              <a:pathLst>
                <a:path w="914964" h="170593">
                  <a:moveTo>
                    <a:pt x="0" y="0"/>
                  </a:moveTo>
                  <a:lnTo>
                    <a:pt x="914964" y="0"/>
                  </a:lnTo>
                  <a:lnTo>
                    <a:pt x="914964" y="170593"/>
                  </a:lnTo>
                  <a:lnTo>
                    <a:pt x="0" y="170593"/>
                  </a:lnTo>
                  <a:close/>
                </a:path>
              </a:pathLst>
            </a:custGeom>
            <a:noFill/>
            <a:ln w="0">
              <a:noFill/>
            </a:ln>
          </p:spPr>
          <p:style>
            <a:lnRef idx="0"/>
            <a:fillRef idx="0"/>
            <a:effectRef idx="0"/>
            <a:fontRef idx="minor"/>
          </p:style>
          <p:txBody>
            <a:bodyPr lIns="90000" rIns="90000" tIns="45000" bIns="45000" anchor="t">
              <a:noAutofit/>
            </a:bodyPr>
            <a:p>
              <a:endParaRPr b="0" lang="de-DE" sz="1800" spc="-1" strike="noStrike">
                <a:solidFill>
                  <a:srgbClr val="ffffff"/>
                </a:solidFill>
                <a:latin typeface="Arial"/>
              </a:endParaRPr>
            </a:p>
          </p:txBody>
        </p:sp>
        <p:sp>
          <p:nvSpPr>
            <p:cNvPr id="120" name="TextBox 20"/>
            <p:cNvSpPr/>
            <p:nvPr/>
          </p:nvSpPr>
          <p:spPr>
            <a:xfrm>
              <a:off x="13106160" y="3598200"/>
              <a:ext cx="3473640" cy="90036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4113"/>
                </a:lnSpc>
                <a:tabLst>
                  <a:tab algn="l" pos="0"/>
                </a:tabLst>
              </a:pPr>
              <a:r>
                <a:rPr b="0" lang="en-US" sz="2980" spc="26" strike="noStrike">
                  <a:solidFill>
                    <a:srgbClr val="202020"/>
                  </a:solidFill>
                  <a:latin typeface="Roboto Bold"/>
                  <a:ea typeface="Roboto Bold"/>
                </a:rPr>
                <a:t>Objective n° 3</a:t>
              </a:r>
              <a:endParaRPr b="0" lang="de-DE" sz="2980" spc="-1" strike="noStrike">
                <a:solidFill>
                  <a:srgbClr val="000000"/>
                </a:solidFill>
                <a:latin typeface="Arial"/>
              </a:endParaRPr>
            </a:p>
          </p:txBody>
        </p:sp>
      </p:grpSp>
      <p:sp>
        <p:nvSpPr>
          <p:cNvPr id="121" name="TextBox 21"/>
          <p:cNvSpPr/>
          <p:nvPr/>
        </p:nvSpPr>
        <p:spPr>
          <a:xfrm>
            <a:off x="1800000" y="4498560"/>
            <a:ext cx="3360600" cy="1109520"/>
          </a:xfrm>
          <a:prstGeom prst="rect">
            <a:avLst/>
          </a:prstGeom>
          <a:noFill/>
          <a:ln w="0">
            <a:noFill/>
          </a:ln>
        </p:spPr>
        <p:style>
          <a:lnRef idx="0"/>
          <a:fillRef idx="0"/>
          <a:effectRef idx="0"/>
          <a:fontRef idx="minor"/>
        </p:style>
        <p:txBody>
          <a:bodyPr lIns="0" rIns="0" tIns="0" bIns="0" anchor="t">
            <a:spAutoFit/>
          </a:bodyPr>
          <a:p>
            <a:pPr algn="ctr" defTabSz="914400">
              <a:lnSpc>
                <a:spcPts val="2911"/>
              </a:lnSpc>
              <a:spcBef>
                <a:spcPts val="1191"/>
              </a:spcBef>
              <a:spcAft>
                <a:spcPts val="992"/>
              </a:spcAft>
              <a:tabLst>
                <a:tab algn="l" pos="0"/>
              </a:tabLst>
            </a:pPr>
            <a:r>
              <a:rPr b="0" lang="en-US" sz="1800" spc="89" strike="noStrike">
                <a:solidFill>
                  <a:srgbClr val="231f20"/>
                </a:solidFill>
                <a:latin typeface="Roboto"/>
              </a:rPr>
              <a:t>Etablierung einer nachhaltigen, digitalen Buchspendenplattform</a:t>
            </a:r>
            <a:endParaRPr b="0" lang="de-DE" sz="1800" spc="-1" strike="noStrike">
              <a:solidFill>
                <a:srgbClr val="000000"/>
              </a:solidFill>
              <a:latin typeface="Arial"/>
            </a:endParaRPr>
          </a:p>
        </p:txBody>
      </p:sp>
      <p:sp>
        <p:nvSpPr>
          <p:cNvPr id="122" name="Freeform 22"/>
          <p:cNvSpPr/>
          <p:nvPr/>
        </p:nvSpPr>
        <p:spPr>
          <a:xfrm rot="1291800">
            <a:off x="-7075080" y="-5746320"/>
            <a:ext cx="11748600" cy="8800560"/>
          </a:xfrm>
          <a:custGeom>
            <a:avLst/>
            <a:gdLst>
              <a:gd name="textAreaLeft" fmla="*/ 0 w 11748600"/>
              <a:gd name="textAreaRight" fmla="*/ 11748960 w 11748600"/>
              <a:gd name="textAreaTop" fmla="*/ 0 h 8800560"/>
              <a:gd name="textAreaBottom" fmla="*/ 8800920 h 8800560"/>
            </a:gdLst>
            <a:ahLst/>
            <a:rect l="textAreaLeft" t="textAreaTop" r="textAreaRight" b="textAreaBottom"/>
            <a:pathLst>
              <a:path w="11748906" h="8800999">
                <a:moveTo>
                  <a:pt x="0" y="0"/>
                </a:moveTo>
                <a:lnTo>
                  <a:pt x="11748906" y="0"/>
                </a:lnTo>
                <a:lnTo>
                  <a:pt x="11748906" y="8800999"/>
                </a:lnTo>
                <a:lnTo>
                  <a:pt x="0" y="8800999"/>
                </a:lnTo>
                <a:lnTo>
                  <a:pt x="0" y="0"/>
                </a:lnTo>
                <a:close/>
              </a:path>
            </a:pathLst>
          </a:custGeom>
          <a:blipFill rotWithShape="0">
            <a:blip r:embed="rId15">
              <a:extLst>
                <a:ext uri="{96DAC541-7B7A-43D3-8B79-37D633B846F1}">
                  <asvg:svgBlip xmlns:asvg="http://schemas.microsoft.com/office/drawing/2016/SVG/main" r:embed="rId16"/>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23" name="Freeform 23"/>
          <p:cNvSpPr/>
          <p:nvPr/>
        </p:nvSpPr>
        <p:spPr>
          <a:xfrm>
            <a:off x="16333200" y="330840"/>
            <a:ext cx="1383120" cy="920520"/>
          </a:xfrm>
          <a:custGeom>
            <a:avLst/>
            <a:gdLst>
              <a:gd name="textAreaLeft" fmla="*/ 0 w 1383120"/>
              <a:gd name="textAreaRight" fmla="*/ 1383480 w 1383120"/>
              <a:gd name="textAreaTop" fmla="*/ 0 h 920520"/>
              <a:gd name="textAreaBottom" fmla="*/ 920880 h 920520"/>
            </a:gdLst>
            <a:ahLst/>
            <a:rect l="textAreaLeft" t="textAreaTop" r="textAreaRight" b="textAreaBottom"/>
            <a:pathLst>
              <a:path w="1383456" h="920863">
                <a:moveTo>
                  <a:pt x="0" y="0"/>
                </a:moveTo>
                <a:lnTo>
                  <a:pt x="1383456" y="0"/>
                </a:lnTo>
                <a:lnTo>
                  <a:pt x="1383456" y="920863"/>
                </a:lnTo>
                <a:lnTo>
                  <a:pt x="0" y="920863"/>
                </a:lnTo>
                <a:lnTo>
                  <a:pt x="0" y="0"/>
                </a:lnTo>
                <a:close/>
              </a:path>
            </a:pathLst>
          </a:custGeom>
          <a:blipFill rotWithShape="0">
            <a:blip r:embed="rId17"/>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24" name="TextBox 24"/>
          <p:cNvSpPr/>
          <p:nvPr/>
        </p:nvSpPr>
        <p:spPr>
          <a:xfrm>
            <a:off x="3769560" y="2077200"/>
            <a:ext cx="10636560" cy="739800"/>
          </a:xfrm>
          <a:prstGeom prst="rect">
            <a:avLst/>
          </a:prstGeom>
          <a:noFill/>
          <a:ln w="0">
            <a:noFill/>
          </a:ln>
        </p:spPr>
        <p:style>
          <a:lnRef idx="0"/>
          <a:fillRef idx="0"/>
          <a:effectRef idx="0"/>
          <a:fontRef idx="minor"/>
        </p:style>
        <p:txBody>
          <a:bodyPr lIns="0" rIns="0" tIns="0" bIns="0" anchor="t">
            <a:spAutoFit/>
          </a:bodyPr>
          <a:p>
            <a:pPr algn="ctr" defTabSz="914400">
              <a:lnSpc>
                <a:spcPts val="2911"/>
              </a:lnSpc>
              <a:tabLst>
                <a:tab algn="l" pos="0"/>
              </a:tabLst>
            </a:pPr>
            <a:r>
              <a:rPr b="0" lang="en-US" sz="2110" spc="89" strike="noStrike">
                <a:solidFill>
                  <a:srgbClr val="231f20"/>
                </a:solidFill>
                <a:latin typeface="Roboto"/>
              </a:rPr>
              <a:t>Diese Objectives und Key Results kommunizieren unser Bestreben, geben Orientierung und schaffen Fokus</a:t>
            </a:r>
            <a:endParaRPr b="0" lang="de-DE" sz="211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AutoShape 2"/>
          <p:cNvSpPr/>
          <p:nvPr/>
        </p:nvSpPr>
        <p:spPr>
          <a:xfrm flipV="1">
            <a:off x="11199240" y="-37800"/>
            <a:ext cx="360" cy="10286640"/>
          </a:xfrm>
          <a:prstGeom prst="line">
            <a:avLst/>
          </a:prstGeom>
          <a:ln w="76320">
            <a:solidFill>
              <a:srgbClr val="e10000"/>
            </a:solidFill>
            <a:round/>
          </a:ln>
        </p:spPr>
        <p:style>
          <a:lnRef idx="0"/>
          <a:fillRef idx="0"/>
          <a:effectRef idx="0"/>
          <a:fontRef idx="minor"/>
        </p:style>
        <p:txBody>
          <a:bodyPr lIns="90000" rIns="90000" tIns="45000" bIns="45000" anchor="t" anchorCtr="1">
            <a:noAutofit/>
          </a:bodyPr>
          <a:p>
            <a:endParaRPr b="0" lang="de-DE" sz="1800" spc="-1" strike="noStrike">
              <a:solidFill>
                <a:srgbClr val="000000"/>
              </a:solidFill>
              <a:latin typeface="Arial"/>
            </a:endParaRPr>
          </a:p>
        </p:txBody>
      </p:sp>
      <p:grpSp>
        <p:nvGrpSpPr>
          <p:cNvPr id="126" name="Group 3"/>
          <p:cNvGrpSpPr/>
          <p:nvPr/>
        </p:nvGrpSpPr>
        <p:grpSpPr>
          <a:xfrm>
            <a:off x="10998000" y="1206720"/>
            <a:ext cx="402120" cy="402120"/>
            <a:chOff x="10998000" y="1206720"/>
            <a:chExt cx="402120" cy="402120"/>
          </a:xfrm>
        </p:grpSpPr>
        <p:sp>
          <p:nvSpPr>
            <p:cNvPr id="127" name="Freeform 4"/>
            <p:cNvSpPr/>
            <p:nvPr/>
          </p:nvSpPr>
          <p:spPr>
            <a:xfrm>
              <a:off x="10998000" y="1206720"/>
              <a:ext cx="402120" cy="402120"/>
            </a:xfrm>
            <a:custGeom>
              <a:avLst/>
              <a:gdLst>
                <a:gd name="textAreaLeft" fmla="*/ 0 w 402120"/>
                <a:gd name="textAreaRight" fmla="*/ 402480 w 402120"/>
                <a:gd name="textAreaTop" fmla="*/ 0 h 402120"/>
                <a:gd name="textAreaBottom" fmla="*/ 402480 h 402120"/>
              </a:gdLst>
              <a:ah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a:ln w="0">
              <a:noFill/>
            </a:ln>
          </p:spPr>
          <p:style>
            <a:lnRef idx="0"/>
            <a:fillRef idx="0"/>
            <a:effectRef idx="0"/>
            <a:fontRef idx="minor"/>
          </p:style>
          <p:txBody>
            <a:bodyPr lIns="90000" rIns="90000" tIns="45000" bIns="45000" anchor="t">
              <a:noAutofit/>
            </a:bodyPr>
            <a:p>
              <a:endParaRPr b="0" lang="de-DE" sz="1800" spc="-1" strike="noStrike">
                <a:solidFill>
                  <a:srgbClr val="ffffff"/>
                </a:solidFill>
                <a:latin typeface="Arial"/>
              </a:endParaRPr>
            </a:p>
          </p:txBody>
        </p:sp>
        <p:sp>
          <p:nvSpPr>
            <p:cNvPr id="128" name="TextBox 5"/>
            <p:cNvSpPr/>
            <p:nvPr/>
          </p:nvSpPr>
          <p:spPr>
            <a:xfrm>
              <a:off x="11035800" y="1220760"/>
              <a:ext cx="326880" cy="350280"/>
            </a:xfrm>
            <a:prstGeom prst="rect">
              <a:avLst/>
            </a:prstGeom>
            <a:noFill/>
            <a:ln w="0">
              <a:noFill/>
            </a:ln>
          </p:spPr>
          <p:style>
            <a:lnRef idx="0"/>
            <a:fillRef idx="0"/>
            <a:effectRef idx="0"/>
            <a:fontRef idx="minor"/>
          </p:style>
          <p:txBody>
            <a:bodyPr lIns="50760" rIns="50760" tIns="50760" bIns="50760" anchor="ctr">
              <a:noAutofit/>
            </a:bodyPr>
            <a:p>
              <a:endParaRPr b="0" lang="en-US" sz="1800" spc="-1" strike="noStrike">
                <a:solidFill>
                  <a:schemeClr val="dk1"/>
                </a:solidFill>
                <a:latin typeface="Calibri"/>
              </a:endParaRPr>
            </a:p>
          </p:txBody>
        </p:sp>
      </p:grpSp>
      <p:grpSp>
        <p:nvGrpSpPr>
          <p:cNvPr id="129" name="Group 6"/>
          <p:cNvGrpSpPr/>
          <p:nvPr/>
        </p:nvGrpSpPr>
        <p:grpSpPr>
          <a:xfrm>
            <a:off x="11928960" y="3841560"/>
            <a:ext cx="5330160" cy="2783520"/>
            <a:chOff x="11928960" y="3841560"/>
            <a:chExt cx="5330160" cy="2783520"/>
          </a:xfrm>
        </p:grpSpPr>
        <p:sp>
          <p:nvSpPr>
            <p:cNvPr id="130" name="TextBox 7"/>
            <p:cNvSpPr/>
            <p:nvPr/>
          </p:nvSpPr>
          <p:spPr>
            <a:xfrm>
              <a:off x="11928960" y="5611680"/>
              <a:ext cx="5330160" cy="1013400"/>
            </a:xfrm>
            <a:prstGeom prst="rect">
              <a:avLst/>
            </a:prstGeom>
            <a:noFill/>
            <a:ln w="0">
              <a:noFill/>
            </a:ln>
          </p:spPr>
          <p:style>
            <a:lnRef idx="0"/>
            <a:fillRef idx="0"/>
            <a:effectRef idx="0"/>
            <a:fontRef idx="minor"/>
          </p:style>
          <p:txBody>
            <a:bodyPr lIns="0" rIns="0" tIns="0" bIns="0" anchor="t">
              <a:spAutoFit/>
            </a:bodyPr>
            <a:p>
              <a:pPr defTabSz="914400">
                <a:lnSpc>
                  <a:spcPts val="2659"/>
                </a:lnSpc>
              </a:pPr>
              <a:r>
                <a:rPr b="0" lang="en-US" sz="1900" spc="92" strike="noStrike">
                  <a:solidFill>
                    <a:srgbClr val="191919"/>
                  </a:solidFill>
                  <a:latin typeface="Roboto"/>
                </a:rPr>
                <a:t>Große Spendenbereitschaft, viele Initiativen in Köln, die allerdings bislang schlecht vernetzt sind.</a:t>
              </a:r>
              <a:endParaRPr b="0" lang="de-DE" sz="1900" spc="-1" strike="noStrike">
                <a:solidFill>
                  <a:srgbClr val="000000"/>
                </a:solidFill>
                <a:latin typeface="Arial"/>
              </a:endParaRPr>
            </a:p>
          </p:txBody>
        </p:sp>
        <p:sp>
          <p:nvSpPr>
            <p:cNvPr id="131" name="TextBox 8"/>
            <p:cNvSpPr/>
            <p:nvPr/>
          </p:nvSpPr>
          <p:spPr>
            <a:xfrm>
              <a:off x="11928960" y="4211280"/>
              <a:ext cx="5330160" cy="1097640"/>
            </a:xfrm>
            <a:prstGeom prst="rect">
              <a:avLst/>
            </a:prstGeom>
            <a:noFill/>
            <a:ln w="0">
              <a:noFill/>
            </a:ln>
          </p:spPr>
          <p:style>
            <a:lnRef idx="0"/>
            <a:fillRef idx="0"/>
            <a:effectRef idx="0"/>
            <a:fontRef idx="minor"/>
          </p:style>
          <p:txBody>
            <a:bodyPr lIns="0" rIns="0" tIns="0" bIns="0" anchor="t">
              <a:spAutoFit/>
            </a:bodyPr>
            <a:p>
              <a:pPr defTabSz="914400">
                <a:lnSpc>
                  <a:spcPts val="4320"/>
                </a:lnSpc>
              </a:pPr>
              <a:r>
                <a:rPr b="0" lang="en-US" sz="3200" spc="239" strike="noStrike">
                  <a:solidFill>
                    <a:srgbClr val="191919"/>
                  </a:solidFill>
                  <a:latin typeface="Roboto Bold"/>
                </a:rPr>
                <a:t>WICHTIGE ERKENNTNISSE</a:t>
              </a:r>
              <a:endParaRPr b="0" lang="de-DE" sz="3200" spc="-1" strike="noStrike">
                <a:solidFill>
                  <a:srgbClr val="000000"/>
                </a:solidFill>
                <a:latin typeface="Arial"/>
              </a:endParaRPr>
            </a:p>
          </p:txBody>
        </p:sp>
        <p:sp>
          <p:nvSpPr>
            <p:cNvPr id="132" name="TextBox 9"/>
            <p:cNvSpPr/>
            <p:nvPr/>
          </p:nvSpPr>
          <p:spPr>
            <a:xfrm>
              <a:off x="11928960" y="3841560"/>
              <a:ext cx="5330160" cy="297000"/>
            </a:xfrm>
            <a:prstGeom prst="rect">
              <a:avLst/>
            </a:prstGeom>
            <a:noFill/>
            <a:ln w="0">
              <a:noFill/>
            </a:ln>
          </p:spPr>
          <p:style>
            <a:lnRef idx="0"/>
            <a:fillRef idx="0"/>
            <a:effectRef idx="0"/>
            <a:fontRef idx="minor"/>
          </p:style>
          <p:txBody>
            <a:bodyPr lIns="0" rIns="0" tIns="0" bIns="0" anchor="t">
              <a:spAutoFit/>
            </a:bodyPr>
            <a:p>
              <a:endParaRPr b="0" lang="en-US" sz="1800" spc="-1" strike="noStrike">
                <a:solidFill>
                  <a:schemeClr val="dk1"/>
                </a:solidFill>
                <a:latin typeface="Calibri"/>
              </a:endParaRPr>
            </a:p>
          </p:txBody>
        </p:sp>
      </p:grpSp>
      <p:grpSp>
        <p:nvGrpSpPr>
          <p:cNvPr id="133" name="Group 10"/>
          <p:cNvGrpSpPr/>
          <p:nvPr/>
        </p:nvGrpSpPr>
        <p:grpSpPr>
          <a:xfrm>
            <a:off x="5145840" y="2401560"/>
            <a:ext cx="5330160" cy="2240640"/>
            <a:chOff x="5145840" y="2401560"/>
            <a:chExt cx="5330160" cy="2240640"/>
          </a:xfrm>
        </p:grpSpPr>
        <p:sp>
          <p:nvSpPr>
            <p:cNvPr id="134" name="TextBox 11"/>
            <p:cNvSpPr/>
            <p:nvPr/>
          </p:nvSpPr>
          <p:spPr>
            <a:xfrm>
              <a:off x="5145840" y="3628800"/>
              <a:ext cx="5330160" cy="1013400"/>
            </a:xfrm>
            <a:prstGeom prst="rect">
              <a:avLst/>
            </a:prstGeom>
            <a:noFill/>
            <a:ln w="0">
              <a:noFill/>
            </a:ln>
          </p:spPr>
          <p:style>
            <a:lnRef idx="0"/>
            <a:fillRef idx="0"/>
            <a:effectRef idx="0"/>
            <a:fontRef idx="minor"/>
          </p:style>
          <p:txBody>
            <a:bodyPr lIns="0" rIns="0" tIns="0" bIns="0" anchor="t">
              <a:spAutoFit/>
            </a:bodyPr>
            <a:p>
              <a:pPr algn="r" defTabSz="914400">
                <a:lnSpc>
                  <a:spcPts val="2659"/>
                </a:lnSpc>
                <a:spcBef>
                  <a:spcPts val="1191"/>
                </a:spcBef>
                <a:spcAft>
                  <a:spcPts val="992"/>
                </a:spcAft>
              </a:pPr>
              <a:r>
                <a:rPr b="0" lang="en-US" sz="1800" spc="92" strike="noStrike">
                  <a:solidFill>
                    <a:srgbClr val="191919"/>
                  </a:solidFill>
                  <a:latin typeface="Roboto"/>
                </a:rPr>
                <a:t>Potentielle Nutzer zeigen ein starkes Interesse daran, Bücher wiederzuverwerten und Papiermüll zu vermeiden.</a:t>
              </a:r>
              <a:endParaRPr b="0" lang="de-DE" sz="1800" spc="-1" strike="noStrike">
                <a:solidFill>
                  <a:srgbClr val="000000"/>
                </a:solidFill>
                <a:latin typeface="Arial"/>
              </a:endParaRPr>
            </a:p>
          </p:txBody>
        </p:sp>
        <p:sp>
          <p:nvSpPr>
            <p:cNvPr id="135" name="TextBox 12"/>
            <p:cNvSpPr/>
            <p:nvPr/>
          </p:nvSpPr>
          <p:spPr>
            <a:xfrm>
              <a:off x="5145840" y="2771280"/>
              <a:ext cx="5330160" cy="549000"/>
            </a:xfrm>
            <a:prstGeom prst="rect">
              <a:avLst/>
            </a:prstGeom>
            <a:noFill/>
            <a:ln w="0">
              <a:noFill/>
            </a:ln>
          </p:spPr>
          <p:style>
            <a:lnRef idx="0"/>
            <a:fillRef idx="0"/>
            <a:effectRef idx="0"/>
            <a:fontRef idx="minor"/>
          </p:style>
          <p:txBody>
            <a:bodyPr lIns="0" rIns="0" tIns="0" bIns="0" anchor="t">
              <a:spAutoFit/>
            </a:bodyPr>
            <a:p>
              <a:pPr algn="r" defTabSz="914400">
                <a:lnSpc>
                  <a:spcPts val="4320"/>
                </a:lnSpc>
              </a:pPr>
              <a:r>
                <a:rPr b="0" lang="en-US" sz="3200" spc="32" strike="noStrike">
                  <a:solidFill>
                    <a:srgbClr val="191919"/>
                  </a:solidFill>
                  <a:latin typeface="Roboto Bold"/>
                </a:rPr>
                <a:t>USER RESEARCH</a:t>
              </a:r>
              <a:endParaRPr b="0" lang="de-DE" sz="3200" spc="-1" strike="noStrike">
                <a:solidFill>
                  <a:srgbClr val="000000"/>
                </a:solidFill>
                <a:latin typeface="Arial"/>
              </a:endParaRPr>
            </a:p>
          </p:txBody>
        </p:sp>
        <p:sp>
          <p:nvSpPr>
            <p:cNvPr id="136" name="TextBox 13"/>
            <p:cNvSpPr/>
            <p:nvPr/>
          </p:nvSpPr>
          <p:spPr>
            <a:xfrm>
              <a:off x="5145840" y="2401560"/>
              <a:ext cx="5330160" cy="297000"/>
            </a:xfrm>
            <a:prstGeom prst="rect">
              <a:avLst/>
            </a:prstGeom>
            <a:noFill/>
            <a:ln w="0">
              <a:noFill/>
            </a:ln>
          </p:spPr>
          <p:style>
            <a:lnRef idx="0"/>
            <a:fillRef idx="0"/>
            <a:effectRef idx="0"/>
            <a:fontRef idx="minor"/>
          </p:style>
          <p:txBody>
            <a:bodyPr lIns="0" rIns="0" tIns="0" bIns="0" anchor="t">
              <a:spAutoFit/>
            </a:bodyPr>
            <a:p>
              <a:endParaRPr b="0" lang="en-US" sz="1800" spc="-1" strike="noStrike">
                <a:solidFill>
                  <a:schemeClr val="dk1"/>
                </a:solidFill>
                <a:latin typeface="Calibri"/>
              </a:endParaRPr>
            </a:p>
          </p:txBody>
        </p:sp>
      </p:grpSp>
      <p:grpSp>
        <p:nvGrpSpPr>
          <p:cNvPr id="137" name="Group 14"/>
          <p:cNvGrpSpPr/>
          <p:nvPr/>
        </p:nvGrpSpPr>
        <p:grpSpPr>
          <a:xfrm>
            <a:off x="5143680" y="6814080"/>
            <a:ext cx="5330160" cy="2783880"/>
            <a:chOff x="5143680" y="6814080"/>
            <a:chExt cx="5330160" cy="2783880"/>
          </a:xfrm>
        </p:grpSpPr>
        <p:sp>
          <p:nvSpPr>
            <p:cNvPr id="138" name="TextBox 15"/>
            <p:cNvSpPr/>
            <p:nvPr/>
          </p:nvSpPr>
          <p:spPr>
            <a:xfrm>
              <a:off x="5143680" y="8584560"/>
              <a:ext cx="5330160" cy="1013400"/>
            </a:xfrm>
            <a:prstGeom prst="rect">
              <a:avLst/>
            </a:prstGeom>
            <a:noFill/>
            <a:ln w="0">
              <a:noFill/>
            </a:ln>
          </p:spPr>
          <p:style>
            <a:lnRef idx="0"/>
            <a:fillRef idx="0"/>
            <a:effectRef idx="0"/>
            <a:fontRef idx="minor"/>
          </p:style>
          <p:txBody>
            <a:bodyPr lIns="0" rIns="0" tIns="0" bIns="0" anchor="t">
              <a:spAutoFit/>
            </a:bodyPr>
            <a:p>
              <a:pPr algn="r" defTabSz="914400">
                <a:lnSpc>
                  <a:spcPts val="2659"/>
                </a:lnSpc>
                <a:spcBef>
                  <a:spcPts val="1191"/>
                </a:spcBef>
                <a:spcAft>
                  <a:spcPts val="992"/>
                </a:spcAft>
              </a:pPr>
              <a:r>
                <a:rPr b="0" lang="en-US" sz="1800" spc="92" strike="noStrike">
                  <a:solidFill>
                    <a:srgbClr val="191919"/>
                  </a:solidFill>
                  <a:latin typeface="Roboto"/>
                </a:rPr>
                <a:t>Planung und Auswahl der zu verwendenden Technologien wie Barcodescanner und OCR. Übersicht über bestehende Buchdatenbanken</a:t>
              </a:r>
              <a:endParaRPr b="0" lang="de-DE" sz="1800" spc="-1" strike="noStrike">
                <a:solidFill>
                  <a:srgbClr val="000000"/>
                </a:solidFill>
                <a:latin typeface="Arial"/>
              </a:endParaRPr>
            </a:p>
          </p:txBody>
        </p:sp>
        <p:sp>
          <p:nvSpPr>
            <p:cNvPr id="139" name="TextBox 16"/>
            <p:cNvSpPr/>
            <p:nvPr/>
          </p:nvSpPr>
          <p:spPr>
            <a:xfrm>
              <a:off x="5143680" y="7184160"/>
              <a:ext cx="5330160" cy="1097640"/>
            </a:xfrm>
            <a:prstGeom prst="rect">
              <a:avLst/>
            </a:prstGeom>
            <a:noFill/>
            <a:ln w="0">
              <a:noFill/>
            </a:ln>
          </p:spPr>
          <p:style>
            <a:lnRef idx="0"/>
            <a:fillRef idx="0"/>
            <a:effectRef idx="0"/>
            <a:fontRef idx="minor"/>
          </p:style>
          <p:txBody>
            <a:bodyPr lIns="0" rIns="0" tIns="0" bIns="0" anchor="t">
              <a:spAutoFit/>
            </a:bodyPr>
            <a:p>
              <a:pPr algn="r" defTabSz="914400">
                <a:lnSpc>
                  <a:spcPts val="4320"/>
                </a:lnSpc>
              </a:pPr>
              <a:r>
                <a:rPr b="0" lang="en-US" sz="3200" spc="145" strike="noStrike">
                  <a:solidFill>
                    <a:srgbClr val="191919"/>
                  </a:solidFill>
                  <a:latin typeface="Roboto Bold"/>
                </a:rPr>
                <a:t>BISHERIGE MEILENSTEINE</a:t>
              </a:r>
              <a:endParaRPr b="0" lang="de-DE" sz="3200" spc="-1" strike="noStrike">
                <a:solidFill>
                  <a:srgbClr val="000000"/>
                </a:solidFill>
                <a:latin typeface="Arial"/>
              </a:endParaRPr>
            </a:p>
          </p:txBody>
        </p:sp>
        <p:sp>
          <p:nvSpPr>
            <p:cNvPr id="140" name="TextBox 17"/>
            <p:cNvSpPr/>
            <p:nvPr/>
          </p:nvSpPr>
          <p:spPr>
            <a:xfrm>
              <a:off x="5143680" y="6814080"/>
              <a:ext cx="5330160" cy="297000"/>
            </a:xfrm>
            <a:prstGeom prst="rect">
              <a:avLst/>
            </a:prstGeom>
            <a:noFill/>
            <a:ln w="0">
              <a:noFill/>
            </a:ln>
          </p:spPr>
          <p:style>
            <a:lnRef idx="0"/>
            <a:fillRef idx="0"/>
            <a:effectRef idx="0"/>
            <a:fontRef idx="minor"/>
          </p:style>
          <p:txBody>
            <a:bodyPr lIns="0" rIns="0" tIns="0" bIns="0" anchor="t">
              <a:spAutoFit/>
            </a:bodyPr>
            <a:p>
              <a:endParaRPr b="0" lang="en-US" sz="1800" spc="-1" strike="noStrike">
                <a:solidFill>
                  <a:schemeClr val="dk1"/>
                </a:solidFill>
                <a:latin typeface="Calibri"/>
              </a:endParaRPr>
            </a:p>
          </p:txBody>
        </p:sp>
      </p:grpSp>
      <p:grpSp>
        <p:nvGrpSpPr>
          <p:cNvPr id="141" name="Group 18"/>
          <p:cNvGrpSpPr/>
          <p:nvPr/>
        </p:nvGrpSpPr>
        <p:grpSpPr>
          <a:xfrm>
            <a:off x="11000160" y="2694240"/>
            <a:ext cx="402120" cy="402120"/>
            <a:chOff x="11000160" y="2694240"/>
            <a:chExt cx="402120" cy="402120"/>
          </a:xfrm>
        </p:grpSpPr>
        <p:sp>
          <p:nvSpPr>
            <p:cNvPr id="142" name="Freeform 19"/>
            <p:cNvSpPr/>
            <p:nvPr/>
          </p:nvSpPr>
          <p:spPr>
            <a:xfrm>
              <a:off x="11000160" y="2694240"/>
              <a:ext cx="402120" cy="402120"/>
            </a:xfrm>
            <a:custGeom>
              <a:avLst/>
              <a:gdLst>
                <a:gd name="textAreaLeft" fmla="*/ 0 w 402120"/>
                <a:gd name="textAreaRight" fmla="*/ 402480 w 402120"/>
                <a:gd name="textAreaTop" fmla="*/ 0 h 402120"/>
                <a:gd name="textAreaBottom" fmla="*/ 402480 h 402120"/>
              </a:gdLst>
              <a:ah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a:ln w="0">
              <a:noFill/>
            </a:ln>
          </p:spPr>
          <p:style>
            <a:lnRef idx="0"/>
            <a:fillRef idx="0"/>
            <a:effectRef idx="0"/>
            <a:fontRef idx="minor"/>
          </p:style>
          <p:txBody>
            <a:bodyPr lIns="90000" rIns="90000" tIns="45000" bIns="45000" anchor="t">
              <a:noAutofit/>
            </a:bodyPr>
            <a:p>
              <a:endParaRPr b="0" lang="de-DE" sz="1800" spc="-1" strike="noStrike">
                <a:solidFill>
                  <a:srgbClr val="ffffff"/>
                </a:solidFill>
                <a:latin typeface="Arial"/>
              </a:endParaRPr>
            </a:p>
          </p:txBody>
        </p:sp>
        <p:sp>
          <p:nvSpPr>
            <p:cNvPr id="143" name="TextBox 20"/>
            <p:cNvSpPr/>
            <p:nvPr/>
          </p:nvSpPr>
          <p:spPr>
            <a:xfrm>
              <a:off x="11037960" y="2708640"/>
              <a:ext cx="326880" cy="350280"/>
            </a:xfrm>
            <a:prstGeom prst="rect">
              <a:avLst/>
            </a:prstGeom>
            <a:noFill/>
            <a:ln w="0">
              <a:noFill/>
            </a:ln>
          </p:spPr>
          <p:style>
            <a:lnRef idx="0"/>
            <a:fillRef idx="0"/>
            <a:effectRef idx="0"/>
            <a:fontRef idx="minor"/>
          </p:style>
          <p:txBody>
            <a:bodyPr lIns="50760" rIns="50760" tIns="50760" bIns="50760" anchor="ctr">
              <a:noAutofit/>
            </a:bodyPr>
            <a:p>
              <a:endParaRPr b="0" lang="en-US" sz="1800" spc="-1" strike="noStrike">
                <a:solidFill>
                  <a:schemeClr val="dk1"/>
                </a:solidFill>
                <a:latin typeface="Calibri"/>
              </a:endParaRPr>
            </a:p>
          </p:txBody>
        </p:sp>
      </p:grpSp>
      <p:grpSp>
        <p:nvGrpSpPr>
          <p:cNvPr id="144" name="Group 21"/>
          <p:cNvGrpSpPr/>
          <p:nvPr/>
        </p:nvGrpSpPr>
        <p:grpSpPr>
          <a:xfrm>
            <a:off x="10998000" y="4924440"/>
            <a:ext cx="402120" cy="402120"/>
            <a:chOff x="10998000" y="4924440"/>
            <a:chExt cx="402120" cy="402120"/>
          </a:xfrm>
        </p:grpSpPr>
        <p:sp>
          <p:nvSpPr>
            <p:cNvPr id="145" name="Freeform 22"/>
            <p:cNvSpPr/>
            <p:nvPr/>
          </p:nvSpPr>
          <p:spPr>
            <a:xfrm>
              <a:off x="10998000" y="4924440"/>
              <a:ext cx="402120" cy="402120"/>
            </a:xfrm>
            <a:custGeom>
              <a:avLst/>
              <a:gdLst>
                <a:gd name="textAreaLeft" fmla="*/ 0 w 402120"/>
                <a:gd name="textAreaRight" fmla="*/ 402480 w 402120"/>
                <a:gd name="textAreaTop" fmla="*/ 0 h 402120"/>
                <a:gd name="textAreaBottom" fmla="*/ 402480 h 402120"/>
              </a:gdLst>
              <a:ah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a:ln w="0">
              <a:noFill/>
            </a:ln>
          </p:spPr>
          <p:style>
            <a:lnRef idx="0"/>
            <a:fillRef idx="0"/>
            <a:effectRef idx="0"/>
            <a:fontRef idx="minor"/>
          </p:style>
          <p:txBody>
            <a:bodyPr lIns="90000" rIns="90000" tIns="45000" bIns="45000" anchor="t">
              <a:noAutofit/>
            </a:bodyPr>
            <a:p>
              <a:endParaRPr b="0" lang="de-DE" sz="1800" spc="-1" strike="noStrike">
                <a:solidFill>
                  <a:srgbClr val="ffffff"/>
                </a:solidFill>
                <a:latin typeface="Arial"/>
              </a:endParaRPr>
            </a:p>
          </p:txBody>
        </p:sp>
        <p:sp>
          <p:nvSpPr>
            <p:cNvPr id="146" name="TextBox 23"/>
            <p:cNvSpPr/>
            <p:nvPr/>
          </p:nvSpPr>
          <p:spPr>
            <a:xfrm>
              <a:off x="11035800" y="4938480"/>
              <a:ext cx="326880" cy="350280"/>
            </a:xfrm>
            <a:prstGeom prst="rect">
              <a:avLst/>
            </a:prstGeom>
            <a:noFill/>
            <a:ln w="0">
              <a:noFill/>
            </a:ln>
          </p:spPr>
          <p:style>
            <a:lnRef idx="0"/>
            <a:fillRef idx="0"/>
            <a:effectRef idx="0"/>
            <a:fontRef idx="minor"/>
          </p:style>
          <p:txBody>
            <a:bodyPr lIns="50760" rIns="50760" tIns="50760" bIns="50760" anchor="ctr">
              <a:noAutofit/>
            </a:bodyPr>
            <a:p>
              <a:endParaRPr b="0" lang="en-US" sz="1800" spc="-1" strike="noStrike">
                <a:solidFill>
                  <a:schemeClr val="dk1"/>
                </a:solidFill>
                <a:latin typeface="Calibri"/>
              </a:endParaRPr>
            </a:p>
          </p:txBody>
        </p:sp>
      </p:grpSp>
      <p:grpSp>
        <p:nvGrpSpPr>
          <p:cNvPr id="147" name="Group 24"/>
          <p:cNvGrpSpPr/>
          <p:nvPr/>
        </p:nvGrpSpPr>
        <p:grpSpPr>
          <a:xfrm>
            <a:off x="10998000" y="6458400"/>
            <a:ext cx="402120" cy="402120"/>
            <a:chOff x="10998000" y="6458400"/>
            <a:chExt cx="402120" cy="402120"/>
          </a:xfrm>
        </p:grpSpPr>
        <p:sp>
          <p:nvSpPr>
            <p:cNvPr id="148" name="Freeform 25"/>
            <p:cNvSpPr/>
            <p:nvPr/>
          </p:nvSpPr>
          <p:spPr>
            <a:xfrm>
              <a:off x="10998000" y="6458400"/>
              <a:ext cx="402120" cy="402120"/>
            </a:xfrm>
            <a:custGeom>
              <a:avLst/>
              <a:gdLst>
                <a:gd name="textAreaLeft" fmla="*/ 0 w 402120"/>
                <a:gd name="textAreaRight" fmla="*/ 402480 w 402120"/>
                <a:gd name="textAreaTop" fmla="*/ 0 h 402120"/>
                <a:gd name="textAreaBottom" fmla="*/ 402480 h 402120"/>
              </a:gdLst>
              <a:ah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a:ln w="0">
              <a:noFill/>
            </a:ln>
          </p:spPr>
          <p:style>
            <a:lnRef idx="0"/>
            <a:fillRef idx="0"/>
            <a:effectRef idx="0"/>
            <a:fontRef idx="minor"/>
          </p:style>
          <p:txBody>
            <a:bodyPr lIns="90000" rIns="90000" tIns="45000" bIns="45000" anchor="t">
              <a:noAutofit/>
            </a:bodyPr>
            <a:p>
              <a:endParaRPr b="0" lang="de-DE" sz="1800" spc="-1" strike="noStrike">
                <a:solidFill>
                  <a:srgbClr val="ffffff"/>
                </a:solidFill>
                <a:latin typeface="Arial"/>
              </a:endParaRPr>
            </a:p>
          </p:txBody>
        </p:sp>
        <p:sp>
          <p:nvSpPr>
            <p:cNvPr id="149" name="TextBox 26"/>
            <p:cNvSpPr/>
            <p:nvPr/>
          </p:nvSpPr>
          <p:spPr>
            <a:xfrm>
              <a:off x="11035800" y="6472440"/>
              <a:ext cx="326880" cy="350280"/>
            </a:xfrm>
            <a:prstGeom prst="rect">
              <a:avLst/>
            </a:prstGeom>
            <a:noFill/>
            <a:ln w="0">
              <a:noFill/>
            </a:ln>
          </p:spPr>
          <p:style>
            <a:lnRef idx="0"/>
            <a:fillRef idx="0"/>
            <a:effectRef idx="0"/>
            <a:fontRef idx="minor"/>
          </p:style>
          <p:txBody>
            <a:bodyPr lIns="50760" rIns="50760" tIns="50760" bIns="50760" anchor="ctr">
              <a:noAutofit/>
            </a:bodyPr>
            <a:p>
              <a:endParaRPr b="0" lang="en-US" sz="1800" spc="-1" strike="noStrike">
                <a:solidFill>
                  <a:schemeClr val="dk1"/>
                </a:solidFill>
                <a:latin typeface="Calibri"/>
              </a:endParaRPr>
            </a:p>
          </p:txBody>
        </p:sp>
      </p:grpSp>
      <p:sp>
        <p:nvSpPr>
          <p:cNvPr id="150" name="TextBox 27"/>
          <p:cNvSpPr/>
          <p:nvPr/>
        </p:nvSpPr>
        <p:spPr>
          <a:xfrm>
            <a:off x="16529400" y="9306000"/>
            <a:ext cx="1306800" cy="720360"/>
          </a:xfrm>
          <a:prstGeom prst="rect">
            <a:avLst/>
          </a:prstGeom>
          <a:noFill/>
          <a:ln w="0">
            <a:noFill/>
          </a:ln>
        </p:spPr>
        <p:style>
          <a:lnRef idx="0"/>
          <a:fillRef idx="0"/>
          <a:effectRef idx="0"/>
          <a:fontRef idx="minor"/>
        </p:style>
        <p:txBody>
          <a:bodyPr lIns="0" rIns="0" tIns="0" bIns="0" anchor="t">
            <a:spAutoFit/>
          </a:bodyPr>
          <a:p>
            <a:pPr algn="r" defTabSz="914400">
              <a:lnSpc>
                <a:spcPts val="5669"/>
              </a:lnSpc>
            </a:pPr>
            <a:r>
              <a:rPr b="0" lang="en-US" sz="4200" spc="1469" strike="noStrike">
                <a:solidFill>
                  <a:srgbClr val="ffffff"/>
                </a:solidFill>
                <a:latin typeface="Now Medium"/>
              </a:rPr>
              <a:t>2</a:t>
            </a:r>
            <a:endParaRPr b="0" lang="de-DE" sz="4200" spc="-1" strike="noStrike">
              <a:solidFill>
                <a:srgbClr val="000000"/>
              </a:solidFill>
              <a:latin typeface="Arial"/>
            </a:endParaRPr>
          </a:p>
        </p:txBody>
      </p:sp>
      <p:sp>
        <p:nvSpPr>
          <p:cNvPr id="151" name="TextBox 28"/>
          <p:cNvSpPr/>
          <p:nvPr/>
        </p:nvSpPr>
        <p:spPr>
          <a:xfrm>
            <a:off x="3139920" y="516960"/>
            <a:ext cx="7857720" cy="1280520"/>
          </a:xfrm>
          <a:prstGeom prst="rect">
            <a:avLst/>
          </a:prstGeom>
          <a:noFill/>
          <a:ln w="0">
            <a:noFill/>
          </a:ln>
        </p:spPr>
        <p:style>
          <a:lnRef idx="0"/>
          <a:fillRef idx="0"/>
          <a:effectRef idx="0"/>
          <a:fontRef idx="minor"/>
        </p:style>
        <p:txBody>
          <a:bodyPr lIns="0" rIns="0" tIns="0" bIns="0" anchor="t">
            <a:spAutoFit/>
          </a:bodyPr>
          <a:p>
            <a:pPr algn="ctr" defTabSz="914400">
              <a:lnSpc>
                <a:spcPts val="10080"/>
              </a:lnSpc>
            </a:pPr>
            <a:r>
              <a:rPr b="0" lang="en-US" sz="7200" spc="-1" strike="noStrike">
                <a:solidFill>
                  <a:srgbClr val="000000"/>
                </a:solidFill>
                <a:latin typeface="Roboto Bold"/>
              </a:rPr>
              <a:t>Status Quo</a:t>
            </a:r>
            <a:endParaRPr b="0" lang="de-DE" sz="7200" spc="-1" strike="noStrike">
              <a:solidFill>
                <a:srgbClr val="000000"/>
              </a:solidFill>
              <a:latin typeface="Arial"/>
            </a:endParaRPr>
          </a:p>
        </p:txBody>
      </p:sp>
      <p:sp>
        <p:nvSpPr>
          <p:cNvPr id="152" name="Freeform 29"/>
          <p:cNvSpPr/>
          <p:nvPr/>
        </p:nvSpPr>
        <p:spPr>
          <a:xfrm rot="1291800">
            <a:off x="-7019280" y="-5746320"/>
            <a:ext cx="11748600" cy="8800560"/>
          </a:xfrm>
          <a:custGeom>
            <a:avLst/>
            <a:gdLst>
              <a:gd name="textAreaLeft" fmla="*/ 0 w 11748600"/>
              <a:gd name="textAreaRight" fmla="*/ 11748960 w 11748600"/>
              <a:gd name="textAreaTop" fmla="*/ 0 h 8800560"/>
              <a:gd name="textAreaBottom" fmla="*/ 8800920 h 8800560"/>
            </a:gdLst>
            <a:ahLst/>
            <a:rect l="textAreaLeft" t="textAreaTop" r="textAreaRight" b="textAreaBottom"/>
            <a:pathLst>
              <a:path w="11748906" h="8800999">
                <a:moveTo>
                  <a:pt x="0" y="0"/>
                </a:moveTo>
                <a:lnTo>
                  <a:pt x="11748906" y="0"/>
                </a:lnTo>
                <a:lnTo>
                  <a:pt x="11748906" y="8800999"/>
                </a:lnTo>
                <a:lnTo>
                  <a:pt x="0" y="8800999"/>
                </a:lnTo>
                <a:lnTo>
                  <a:pt x="0" y="0"/>
                </a:lnTo>
                <a:close/>
              </a:path>
            </a:pathLst>
          </a:custGeom>
          <a:blipFill rotWithShape="0">
            <a:blip r:embed="rId1">
              <a:extLst>
                <a:ext uri="{96DAC541-7B7A-43D3-8B79-37D633B846F1}">
                  <asvg:svgBlip xmlns:asvg="http://schemas.microsoft.com/office/drawing/2016/SVG/main" r:embed="rId2"/>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53" name="Freeform 30"/>
          <p:cNvSpPr/>
          <p:nvPr/>
        </p:nvSpPr>
        <p:spPr>
          <a:xfrm>
            <a:off x="16389000" y="330840"/>
            <a:ext cx="1383120" cy="920520"/>
          </a:xfrm>
          <a:custGeom>
            <a:avLst/>
            <a:gdLst>
              <a:gd name="textAreaLeft" fmla="*/ 0 w 1383120"/>
              <a:gd name="textAreaRight" fmla="*/ 1383480 w 1383120"/>
              <a:gd name="textAreaTop" fmla="*/ 0 h 920520"/>
              <a:gd name="textAreaBottom" fmla="*/ 920880 h 920520"/>
            </a:gdLst>
            <a:ahLst/>
            <a:rect l="textAreaLeft" t="textAreaTop" r="textAreaRight" b="textAreaBottom"/>
            <a:pathLst>
              <a:path w="1383456" h="920863">
                <a:moveTo>
                  <a:pt x="0" y="0"/>
                </a:moveTo>
                <a:lnTo>
                  <a:pt x="1383456" y="0"/>
                </a:lnTo>
                <a:lnTo>
                  <a:pt x="1383456" y="920863"/>
                </a:lnTo>
                <a:lnTo>
                  <a:pt x="0" y="920863"/>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pic>
        <p:nvPicPr>
          <p:cNvPr id="154" name="" descr=""/>
          <p:cNvPicPr/>
          <p:nvPr/>
        </p:nvPicPr>
        <p:blipFill>
          <a:blip r:embed="rId4"/>
          <a:stretch/>
        </p:blipFill>
        <p:spPr>
          <a:xfrm>
            <a:off x="30600" y="5400000"/>
            <a:ext cx="4887000" cy="48870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55" name="Group 2"/>
          <p:cNvGrpSpPr/>
          <p:nvPr/>
        </p:nvGrpSpPr>
        <p:grpSpPr>
          <a:xfrm>
            <a:off x="8722440" y="2160000"/>
            <a:ext cx="6940440" cy="2227680"/>
            <a:chOff x="8722440" y="2160000"/>
            <a:chExt cx="6940440" cy="2227680"/>
          </a:xfrm>
        </p:grpSpPr>
        <p:sp>
          <p:nvSpPr>
            <p:cNvPr id="156" name="TextBox 3"/>
            <p:cNvSpPr/>
            <p:nvPr/>
          </p:nvSpPr>
          <p:spPr>
            <a:xfrm>
              <a:off x="8722440" y="2160000"/>
              <a:ext cx="6940080" cy="442080"/>
            </a:xfrm>
            <a:prstGeom prst="rect">
              <a:avLst/>
            </a:prstGeom>
            <a:noFill/>
            <a:ln w="0">
              <a:noFill/>
            </a:ln>
          </p:spPr>
          <p:style>
            <a:lnRef idx="0"/>
            <a:fillRef idx="0"/>
            <a:effectRef idx="0"/>
            <a:fontRef idx="minor"/>
          </p:style>
          <p:txBody>
            <a:bodyPr lIns="0" rIns="0" tIns="0" bIns="0" anchor="t">
              <a:spAutoFit/>
            </a:bodyPr>
            <a:p>
              <a:pPr defTabSz="914400">
                <a:lnSpc>
                  <a:spcPts val="3478"/>
                </a:lnSpc>
                <a:spcBef>
                  <a:spcPts val="1191"/>
                </a:spcBef>
                <a:spcAft>
                  <a:spcPts val="992"/>
                </a:spcAft>
                <a:tabLst>
                  <a:tab algn="l" pos="0"/>
                </a:tabLst>
              </a:pPr>
              <a:r>
                <a:rPr b="1" lang="en-US" sz="2400" spc="-1" strike="noStrike">
                  <a:solidFill>
                    <a:srgbClr val="191919"/>
                  </a:solidFill>
                  <a:latin typeface="Roboto"/>
                </a:rPr>
                <a:t>Erfassen bestehender Buchsammel-Initiativen</a:t>
              </a:r>
              <a:endParaRPr b="1" lang="de-DE" sz="2400" spc="-1" strike="noStrike">
                <a:solidFill>
                  <a:srgbClr val="000000"/>
                </a:solidFill>
                <a:latin typeface="Roboto"/>
              </a:endParaRPr>
            </a:p>
          </p:txBody>
        </p:sp>
        <p:sp>
          <p:nvSpPr>
            <p:cNvPr id="157" name="TextBox 4"/>
            <p:cNvSpPr/>
            <p:nvPr/>
          </p:nvSpPr>
          <p:spPr>
            <a:xfrm>
              <a:off x="8722800" y="2875320"/>
              <a:ext cx="6940080" cy="1512360"/>
            </a:xfrm>
            <a:prstGeom prst="rect">
              <a:avLst/>
            </a:prstGeom>
            <a:noFill/>
            <a:ln w="0">
              <a:noFill/>
            </a:ln>
          </p:spPr>
          <p:style>
            <a:lnRef idx="0"/>
            <a:fillRef idx="0"/>
            <a:effectRef idx="0"/>
            <a:fontRef idx="minor"/>
          </p:style>
          <p:txBody>
            <a:bodyPr lIns="0" rIns="0" tIns="0" bIns="0" anchor="t">
              <a:spAutoFit/>
            </a:bodyPr>
            <a:p>
              <a:pPr lvl="1" marL="458640" indent="-229320" defTabSz="914400">
                <a:lnSpc>
                  <a:spcPts val="2976"/>
                </a:lnSpc>
                <a:spcBef>
                  <a:spcPts val="1191"/>
                </a:spcBef>
                <a:spcAft>
                  <a:spcPts val="992"/>
                </a:spcAft>
                <a:buClr>
                  <a:srgbClr val="191919"/>
                </a:buClr>
                <a:buFont typeface="Arial"/>
                <a:buChar char="•"/>
              </a:pPr>
              <a:r>
                <a:rPr b="0" lang="en-US" sz="1800" spc="-1" strike="noStrike">
                  <a:solidFill>
                    <a:srgbClr val="191919"/>
                  </a:solidFill>
                  <a:latin typeface="Roboto"/>
                </a:rPr>
                <a:t>Identifizieren und vernetzen von lokale Bücherschränken, Buchflohmärkten und Vereinen in Köln, die bereits Buchspenden organisieren. Erstellen einer Liste potenzieller Partner für die Pilotphase der Software.</a:t>
              </a:r>
              <a:endParaRPr b="0" lang="de-DE" sz="1800" spc="-1" strike="noStrike">
                <a:solidFill>
                  <a:srgbClr val="000000"/>
                </a:solidFill>
                <a:latin typeface="Arial"/>
              </a:endParaRPr>
            </a:p>
          </p:txBody>
        </p:sp>
      </p:grpSp>
      <p:sp>
        <p:nvSpPr>
          <p:cNvPr id="158" name="Freeform 5"/>
          <p:cNvSpPr/>
          <p:nvPr/>
        </p:nvSpPr>
        <p:spPr>
          <a:xfrm rot="1291800">
            <a:off x="13398120" y="6289920"/>
            <a:ext cx="11748600" cy="8800560"/>
          </a:xfrm>
          <a:custGeom>
            <a:avLst/>
            <a:gdLst>
              <a:gd name="textAreaLeft" fmla="*/ 0 w 11748600"/>
              <a:gd name="textAreaRight" fmla="*/ 11748960 w 11748600"/>
              <a:gd name="textAreaTop" fmla="*/ 0 h 8800560"/>
              <a:gd name="textAreaBottom" fmla="*/ 8800920 h 8800560"/>
            </a:gdLst>
            <a:ahLst/>
            <a:rect l="textAreaLeft" t="textAreaTop" r="textAreaRight" b="textAreaBottom"/>
            <a:pathLst>
              <a:path w="11748906" h="8800999">
                <a:moveTo>
                  <a:pt x="0" y="0"/>
                </a:moveTo>
                <a:lnTo>
                  <a:pt x="11748906" y="0"/>
                </a:lnTo>
                <a:lnTo>
                  <a:pt x="11748906" y="8800999"/>
                </a:lnTo>
                <a:lnTo>
                  <a:pt x="0" y="8800999"/>
                </a:lnTo>
                <a:lnTo>
                  <a:pt x="0" y="0"/>
                </a:lnTo>
                <a:close/>
              </a:path>
            </a:pathLst>
          </a:custGeom>
          <a:blipFill rotWithShape="0">
            <a:blip r:embed="rId1">
              <a:extLst>
                <a:ext uri="{96DAC541-7B7A-43D3-8B79-37D633B846F1}">
                  <asvg:svgBlip xmlns:asvg="http://schemas.microsoft.com/office/drawing/2016/SVG/main" r:embed="rId2"/>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59" name="TextBox 7"/>
          <p:cNvSpPr/>
          <p:nvPr/>
        </p:nvSpPr>
        <p:spPr>
          <a:xfrm>
            <a:off x="1028880" y="1393560"/>
            <a:ext cx="6224040" cy="2095560"/>
          </a:xfrm>
          <a:prstGeom prst="rect">
            <a:avLst/>
          </a:prstGeom>
          <a:noFill/>
          <a:ln w="0">
            <a:noFill/>
          </a:ln>
        </p:spPr>
        <p:style>
          <a:lnRef idx="0"/>
          <a:fillRef idx="0"/>
          <a:effectRef idx="0"/>
          <a:fontRef idx="minor"/>
        </p:style>
        <p:txBody>
          <a:bodyPr lIns="0" rIns="0" tIns="0" bIns="0" anchor="t">
            <a:spAutoFit/>
          </a:bodyPr>
          <a:p>
            <a:pPr defTabSz="914400">
              <a:lnSpc>
                <a:spcPts val="8249"/>
              </a:lnSpc>
            </a:pPr>
            <a:r>
              <a:rPr b="0" lang="en-US" sz="7500" spc="-1" strike="noStrike">
                <a:solidFill>
                  <a:srgbClr val="191919"/>
                </a:solidFill>
                <a:latin typeface="Roboto Bold"/>
              </a:rPr>
              <a:t>NÄCHSTE SCHRITTE</a:t>
            </a:r>
            <a:endParaRPr b="0" lang="de-DE" sz="7500" spc="-1" strike="noStrike">
              <a:solidFill>
                <a:srgbClr val="000000"/>
              </a:solidFill>
              <a:latin typeface="Arial"/>
            </a:endParaRPr>
          </a:p>
        </p:txBody>
      </p:sp>
      <p:sp>
        <p:nvSpPr>
          <p:cNvPr id="160" name="TextBox 8"/>
          <p:cNvSpPr/>
          <p:nvPr/>
        </p:nvSpPr>
        <p:spPr>
          <a:xfrm>
            <a:off x="9642600" y="4574880"/>
            <a:ext cx="6940080" cy="442080"/>
          </a:xfrm>
          <a:prstGeom prst="rect">
            <a:avLst/>
          </a:prstGeom>
          <a:noFill/>
          <a:ln w="0">
            <a:noFill/>
          </a:ln>
        </p:spPr>
        <p:style>
          <a:lnRef idx="0"/>
          <a:fillRef idx="0"/>
          <a:effectRef idx="0"/>
          <a:fontRef idx="minor"/>
        </p:style>
        <p:txBody>
          <a:bodyPr lIns="0" rIns="0" tIns="0" bIns="0" anchor="t">
            <a:spAutoFit/>
          </a:bodyPr>
          <a:p>
            <a:pPr defTabSz="914400">
              <a:lnSpc>
                <a:spcPts val="3478"/>
              </a:lnSpc>
              <a:tabLst>
                <a:tab algn="l" pos="0"/>
              </a:tabLst>
            </a:pPr>
            <a:r>
              <a:rPr b="1" lang="en-US" sz="2400" spc="-1" strike="noStrike">
                <a:solidFill>
                  <a:srgbClr val="191919"/>
                </a:solidFill>
                <a:latin typeface="Roboto Bold"/>
              </a:rPr>
              <a:t>Prototyp Entwicklung</a:t>
            </a:r>
            <a:endParaRPr b="1" lang="de-DE" sz="2400" spc="-1" strike="noStrike">
              <a:solidFill>
                <a:srgbClr val="000000"/>
              </a:solidFill>
              <a:latin typeface="Arial"/>
            </a:endParaRPr>
          </a:p>
        </p:txBody>
      </p:sp>
      <p:sp>
        <p:nvSpPr>
          <p:cNvPr id="161" name="TextBox 9"/>
          <p:cNvSpPr/>
          <p:nvPr/>
        </p:nvSpPr>
        <p:spPr>
          <a:xfrm>
            <a:off x="9642600" y="5280840"/>
            <a:ext cx="6940080" cy="1512360"/>
          </a:xfrm>
          <a:prstGeom prst="rect">
            <a:avLst/>
          </a:prstGeom>
          <a:noFill/>
          <a:ln w="0">
            <a:noFill/>
          </a:ln>
        </p:spPr>
        <p:style>
          <a:lnRef idx="0"/>
          <a:fillRef idx="0"/>
          <a:effectRef idx="0"/>
          <a:fontRef idx="minor"/>
        </p:style>
        <p:txBody>
          <a:bodyPr lIns="0" rIns="0" tIns="0" bIns="0" anchor="t">
            <a:spAutoFit/>
          </a:bodyPr>
          <a:p>
            <a:pPr lvl="1" marL="458640" indent="-229320" defTabSz="914400">
              <a:lnSpc>
                <a:spcPts val="2976"/>
              </a:lnSpc>
              <a:spcBef>
                <a:spcPts val="1191"/>
              </a:spcBef>
              <a:spcAft>
                <a:spcPts val="992"/>
              </a:spcAft>
              <a:buClr>
                <a:srgbClr val="191919"/>
              </a:buClr>
              <a:buFont typeface="Arial"/>
              <a:buChar char="•"/>
            </a:pPr>
            <a:r>
              <a:rPr b="0" lang="en-US" sz="1800" spc="-1" strike="noStrike">
                <a:solidFill>
                  <a:srgbClr val="191919"/>
                </a:solidFill>
                <a:latin typeface="Roboto"/>
              </a:rPr>
              <a:t>Beginn  der Entwicklung eines ersten Prototyps der Software, der die wichtigsten Funktionen wie Barcode-Scanning und Buchorganisation bietet. Test des Prototypen mit einer kleinen Gruppe von Nutzern.</a:t>
            </a:r>
            <a:endParaRPr b="0" lang="de-DE" sz="1800" spc="-1" strike="noStrike">
              <a:solidFill>
                <a:srgbClr val="000000"/>
              </a:solidFill>
              <a:latin typeface="Arial"/>
            </a:endParaRPr>
          </a:p>
        </p:txBody>
      </p:sp>
      <p:grpSp>
        <p:nvGrpSpPr>
          <p:cNvPr id="162" name="Group 10"/>
          <p:cNvGrpSpPr/>
          <p:nvPr/>
        </p:nvGrpSpPr>
        <p:grpSpPr>
          <a:xfrm>
            <a:off x="10586880" y="7036200"/>
            <a:ext cx="6940080" cy="2605680"/>
            <a:chOff x="10586880" y="7036200"/>
            <a:chExt cx="6940080" cy="2605680"/>
          </a:xfrm>
        </p:grpSpPr>
        <p:sp>
          <p:nvSpPr>
            <p:cNvPr id="163" name="TextBox 11"/>
            <p:cNvSpPr/>
            <p:nvPr/>
          </p:nvSpPr>
          <p:spPr>
            <a:xfrm>
              <a:off x="10586880" y="7036200"/>
              <a:ext cx="6940080" cy="442080"/>
            </a:xfrm>
            <a:prstGeom prst="rect">
              <a:avLst/>
            </a:prstGeom>
            <a:noFill/>
            <a:ln w="0">
              <a:noFill/>
            </a:ln>
          </p:spPr>
          <p:style>
            <a:lnRef idx="0"/>
            <a:fillRef idx="0"/>
            <a:effectRef idx="0"/>
            <a:fontRef idx="minor"/>
          </p:style>
          <p:txBody>
            <a:bodyPr lIns="0" rIns="0" tIns="0" bIns="0" anchor="t">
              <a:spAutoFit/>
            </a:bodyPr>
            <a:p>
              <a:pPr defTabSz="914400">
                <a:lnSpc>
                  <a:spcPts val="3478"/>
                </a:lnSpc>
                <a:spcBef>
                  <a:spcPts val="1191"/>
                </a:spcBef>
                <a:spcAft>
                  <a:spcPts val="992"/>
                </a:spcAft>
                <a:tabLst>
                  <a:tab algn="l" pos="0"/>
                </a:tabLst>
              </a:pPr>
              <a:r>
                <a:rPr b="1" lang="en-US" sz="2200" spc="-1" strike="noStrike">
                  <a:solidFill>
                    <a:srgbClr val="191919"/>
                  </a:solidFill>
                  <a:latin typeface="Roboto Bold"/>
                </a:rPr>
                <a:t>Partner- und Nutzerakquise</a:t>
              </a:r>
              <a:endParaRPr b="1" lang="de-DE" sz="2200" spc="-1" strike="noStrike">
                <a:solidFill>
                  <a:srgbClr val="000000"/>
                </a:solidFill>
                <a:latin typeface="Arial"/>
              </a:endParaRPr>
            </a:p>
          </p:txBody>
        </p:sp>
        <p:sp>
          <p:nvSpPr>
            <p:cNvPr id="164" name="TextBox 12"/>
            <p:cNvSpPr/>
            <p:nvPr/>
          </p:nvSpPr>
          <p:spPr>
            <a:xfrm>
              <a:off x="10586880" y="7751520"/>
              <a:ext cx="6940080" cy="1890360"/>
            </a:xfrm>
            <a:prstGeom prst="rect">
              <a:avLst/>
            </a:prstGeom>
            <a:noFill/>
            <a:ln w="0">
              <a:noFill/>
            </a:ln>
          </p:spPr>
          <p:style>
            <a:lnRef idx="0"/>
            <a:fillRef idx="0"/>
            <a:effectRef idx="0"/>
            <a:fontRef idx="minor"/>
          </p:style>
          <p:txBody>
            <a:bodyPr lIns="0" rIns="0" tIns="0" bIns="0" anchor="t">
              <a:spAutoFit/>
            </a:bodyPr>
            <a:p>
              <a:pPr lvl="1" marL="458640" indent="-229320" defTabSz="914400">
                <a:lnSpc>
                  <a:spcPts val="2976"/>
                </a:lnSpc>
                <a:spcBef>
                  <a:spcPts val="1191"/>
                </a:spcBef>
                <a:spcAft>
                  <a:spcPts val="992"/>
                </a:spcAft>
                <a:buClr>
                  <a:srgbClr val="191919"/>
                </a:buClr>
                <a:buFont typeface="Arial"/>
                <a:buChar char="•"/>
              </a:pPr>
              <a:r>
                <a:rPr b="0" lang="en-US" sz="1800" spc="-1" strike="noStrike">
                  <a:solidFill>
                    <a:srgbClr val="191919"/>
                  </a:solidFill>
                  <a:latin typeface="Roboto"/>
                </a:rPr>
                <a:t>Gezielte nach geeigneten Kooperationen mit Organisationen wie der AWB und Senior*inneninitiativen, um sowohl Unterstützung als auch Feedback für die Plattform zu gewinnen. Planung eine Kampagne, um lokale Bücherschränke und Vereine auf das Projekt aufmerksam zu machen.</a:t>
              </a:r>
              <a:endParaRPr b="0" lang="de-DE" sz="1800" spc="-1" strike="noStrike">
                <a:solidFill>
                  <a:srgbClr val="000000"/>
                </a:solidFill>
                <a:latin typeface="Arial"/>
              </a:endParaRPr>
            </a:p>
          </p:txBody>
        </p:sp>
      </p:grpSp>
      <p:sp>
        <p:nvSpPr>
          <p:cNvPr id="165" name="Freeform 13"/>
          <p:cNvSpPr/>
          <p:nvPr/>
        </p:nvSpPr>
        <p:spPr>
          <a:xfrm>
            <a:off x="16389000" y="330840"/>
            <a:ext cx="1383120" cy="920520"/>
          </a:xfrm>
          <a:custGeom>
            <a:avLst/>
            <a:gdLst>
              <a:gd name="textAreaLeft" fmla="*/ 0 w 1383120"/>
              <a:gd name="textAreaRight" fmla="*/ 1383480 w 1383120"/>
              <a:gd name="textAreaTop" fmla="*/ 0 h 920520"/>
              <a:gd name="textAreaBottom" fmla="*/ 920880 h 920520"/>
            </a:gdLst>
            <a:ahLst/>
            <a:rect l="textAreaLeft" t="textAreaTop" r="textAreaRight" b="textAreaBottom"/>
            <a:pathLst>
              <a:path w="1383456" h="920863">
                <a:moveTo>
                  <a:pt x="0" y="0"/>
                </a:moveTo>
                <a:lnTo>
                  <a:pt x="1383456" y="0"/>
                </a:lnTo>
                <a:lnTo>
                  <a:pt x="1383456" y="920863"/>
                </a:lnTo>
                <a:lnTo>
                  <a:pt x="0" y="920863"/>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pic>
        <p:nvPicPr>
          <p:cNvPr id="166" name="" descr=""/>
          <p:cNvPicPr/>
          <p:nvPr/>
        </p:nvPicPr>
        <p:blipFill>
          <a:blip r:embed="rId4"/>
          <a:stretch/>
        </p:blipFill>
        <p:spPr>
          <a:xfrm>
            <a:off x="1080000" y="3987000"/>
            <a:ext cx="6300000" cy="63000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2"/>
          <p:cNvSpPr/>
          <p:nvPr/>
        </p:nvSpPr>
        <p:spPr>
          <a:xfrm>
            <a:off x="1028880" y="3269520"/>
            <a:ext cx="8410680" cy="2995200"/>
          </a:xfrm>
          <a:prstGeom prst="rect">
            <a:avLst/>
          </a:prstGeom>
          <a:noFill/>
          <a:ln w="0">
            <a:noFill/>
          </a:ln>
        </p:spPr>
        <p:style>
          <a:lnRef idx="0"/>
          <a:fillRef idx="0"/>
          <a:effectRef idx="0"/>
          <a:fontRef idx="minor"/>
        </p:style>
        <p:txBody>
          <a:bodyPr lIns="0" rIns="0" tIns="0" bIns="0" anchor="t">
            <a:spAutoFit/>
          </a:bodyPr>
          <a:p>
            <a:pPr defTabSz="914400">
              <a:lnSpc>
                <a:spcPts val="7860"/>
              </a:lnSpc>
              <a:tabLst>
                <a:tab algn="l" pos="0"/>
              </a:tabLst>
            </a:pPr>
            <a:r>
              <a:rPr b="0" lang="en-US" sz="7860" spc="-80" strike="noStrike">
                <a:solidFill>
                  <a:srgbClr val="000000"/>
                </a:solidFill>
                <a:latin typeface="Roboto Bold"/>
              </a:rPr>
              <a:t>Wie ihr uns unterstützen könnt</a:t>
            </a:r>
            <a:endParaRPr b="0" lang="de-DE" sz="7860" spc="-1" strike="noStrike">
              <a:solidFill>
                <a:srgbClr val="000000"/>
              </a:solidFill>
              <a:latin typeface="Arial"/>
            </a:endParaRPr>
          </a:p>
        </p:txBody>
      </p:sp>
      <p:sp>
        <p:nvSpPr>
          <p:cNvPr id="168" name="TextBox 4"/>
          <p:cNvSpPr/>
          <p:nvPr/>
        </p:nvSpPr>
        <p:spPr>
          <a:xfrm>
            <a:off x="11803320" y="4074840"/>
            <a:ext cx="4147920" cy="1280160"/>
          </a:xfrm>
          <a:prstGeom prst="rect">
            <a:avLst/>
          </a:prstGeom>
          <a:noFill/>
          <a:ln w="0">
            <a:noFill/>
          </a:ln>
        </p:spPr>
        <p:style>
          <a:lnRef idx="0"/>
          <a:fillRef idx="0"/>
          <a:effectRef idx="0"/>
          <a:fontRef idx="minor"/>
        </p:style>
        <p:txBody>
          <a:bodyPr lIns="0" rIns="0" tIns="0" bIns="0" anchor="t">
            <a:spAutoFit/>
          </a:bodyPr>
          <a:p>
            <a:pPr defTabSz="914400">
              <a:lnSpc>
                <a:spcPts val="3359"/>
              </a:lnSpc>
              <a:tabLst>
                <a:tab algn="l" pos="0"/>
              </a:tabLst>
            </a:pPr>
            <a:r>
              <a:rPr b="0" lang="en-US" sz="2400" spc="-1" strike="noStrike">
                <a:solidFill>
                  <a:srgbClr val="000000"/>
                </a:solidFill>
                <a:latin typeface="Roboto"/>
              </a:rPr>
              <a:t>Vermittelung von Kontakten zu städtischen Betrieben wie AWB</a:t>
            </a:r>
            <a:endParaRPr b="0" lang="de-DE" sz="2400" spc="-1" strike="noStrike">
              <a:solidFill>
                <a:srgbClr val="000000"/>
              </a:solidFill>
              <a:latin typeface="Arial"/>
            </a:endParaRPr>
          </a:p>
        </p:txBody>
      </p:sp>
      <p:sp>
        <p:nvSpPr>
          <p:cNvPr id="169" name="TextBox 5"/>
          <p:cNvSpPr/>
          <p:nvPr/>
        </p:nvSpPr>
        <p:spPr>
          <a:xfrm>
            <a:off x="11803320" y="5766120"/>
            <a:ext cx="4683240" cy="1279440"/>
          </a:xfrm>
          <a:prstGeom prst="rect">
            <a:avLst/>
          </a:prstGeom>
          <a:noFill/>
          <a:ln w="0">
            <a:noFill/>
          </a:ln>
        </p:spPr>
        <p:style>
          <a:lnRef idx="0"/>
          <a:fillRef idx="0"/>
          <a:effectRef idx="0"/>
          <a:fontRef idx="minor"/>
        </p:style>
        <p:txBody>
          <a:bodyPr lIns="0" rIns="0" tIns="0" bIns="0" anchor="t">
            <a:spAutoFit/>
          </a:bodyPr>
          <a:p>
            <a:pPr defTabSz="914400">
              <a:lnSpc>
                <a:spcPts val="3359"/>
              </a:lnSpc>
            </a:pPr>
            <a:r>
              <a:rPr b="0" lang="en-US" sz="2400" spc="-1" strike="noStrike">
                <a:solidFill>
                  <a:srgbClr val="000000"/>
                </a:solidFill>
                <a:latin typeface="Roboto"/>
              </a:rPr>
              <a:t>Räumlichkeiten, z.B. zwecks Sortierung, Bücherschränke oder -flohmärkte</a:t>
            </a:r>
            <a:endParaRPr b="0" lang="de-DE" sz="2400" spc="-1" strike="noStrike">
              <a:solidFill>
                <a:srgbClr val="000000"/>
              </a:solidFill>
              <a:latin typeface="Arial"/>
            </a:endParaRPr>
          </a:p>
        </p:txBody>
      </p:sp>
      <p:sp>
        <p:nvSpPr>
          <p:cNvPr id="170" name="TextBox 6"/>
          <p:cNvSpPr/>
          <p:nvPr/>
        </p:nvSpPr>
        <p:spPr>
          <a:xfrm>
            <a:off x="11803320" y="7318440"/>
            <a:ext cx="4683240" cy="852840"/>
          </a:xfrm>
          <a:prstGeom prst="rect">
            <a:avLst/>
          </a:prstGeom>
          <a:noFill/>
          <a:ln w="0">
            <a:noFill/>
          </a:ln>
        </p:spPr>
        <p:style>
          <a:lnRef idx="0"/>
          <a:fillRef idx="0"/>
          <a:effectRef idx="0"/>
          <a:fontRef idx="minor"/>
        </p:style>
        <p:txBody>
          <a:bodyPr lIns="0" rIns="0" tIns="0" bIns="0" anchor="t">
            <a:spAutoFit/>
          </a:bodyPr>
          <a:p>
            <a:pPr defTabSz="914400">
              <a:lnSpc>
                <a:spcPts val="3359"/>
              </a:lnSpc>
              <a:tabLst>
                <a:tab algn="l" pos="0"/>
              </a:tabLst>
            </a:pPr>
            <a:r>
              <a:rPr b="0" lang="en-US" sz="2400" spc="-1" strike="noStrike">
                <a:solidFill>
                  <a:srgbClr val="000000"/>
                </a:solidFill>
                <a:latin typeface="Roboto"/>
              </a:rPr>
              <a:t>Publicity über online und offline Möglichkeiten der Stadt Köln</a:t>
            </a:r>
            <a:endParaRPr b="0" lang="de-DE" sz="2400" spc="-1" strike="noStrike">
              <a:solidFill>
                <a:srgbClr val="000000"/>
              </a:solidFill>
              <a:latin typeface="Arial"/>
            </a:endParaRPr>
          </a:p>
        </p:txBody>
      </p:sp>
      <p:grpSp>
        <p:nvGrpSpPr>
          <p:cNvPr id="171" name="Group 7"/>
          <p:cNvGrpSpPr/>
          <p:nvPr/>
        </p:nvGrpSpPr>
        <p:grpSpPr>
          <a:xfrm>
            <a:off x="10561320" y="4078080"/>
            <a:ext cx="884880" cy="888480"/>
            <a:chOff x="10561320" y="4078080"/>
            <a:chExt cx="884880" cy="888480"/>
          </a:xfrm>
        </p:grpSpPr>
        <p:grpSp>
          <p:nvGrpSpPr>
            <p:cNvPr id="172" name="Group 8"/>
            <p:cNvGrpSpPr/>
            <p:nvPr/>
          </p:nvGrpSpPr>
          <p:grpSpPr>
            <a:xfrm>
              <a:off x="10561320" y="4078080"/>
              <a:ext cx="884880" cy="888480"/>
              <a:chOff x="10561320" y="4078080"/>
              <a:chExt cx="884880" cy="888480"/>
            </a:xfrm>
          </p:grpSpPr>
          <p:sp>
            <p:nvSpPr>
              <p:cNvPr id="173" name="Freeform 9"/>
              <p:cNvSpPr/>
              <p:nvPr/>
            </p:nvSpPr>
            <p:spPr>
              <a:xfrm>
                <a:off x="10561320" y="4078080"/>
                <a:ext cx="884880" cy="888480"/>
              </a:xfrm>
              <a:custGeom>
                <a:avLst/>
                <a:gdLst>
                  <a:gd name="textAreaLeft" fmla="*/ 0 w 884880"/>
                  <a:gd name="textAreaRight" fmla="*/ 885240 w 884880"/>
                  <a:gd name="textAreaTop" fmla="*/ 0 h 888480"/>
                  <a:gd name="textAreaBottom" fmla="*/ 888840 h 888480"/>
                </a:gdLst>
                <a:ahLst/>
                <a:rect l="textAreaLeft" t="textAreaTop" r="textAreaRight" b="textAreaBottom"/>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a:ln w="0">
                <a:noFill/>
              </a:ln>
            </p:spPr>
            <p:style>
              <a:lnRef idx="0"/>
              <a:fillRef idx="0"/>
              <a:effectRef idx="0"/>
              <a:fontRef idx="minor"/>
            </p:style>
            <p:txBody>
              <a:bodyPr lIns="90000" rIns="90000" tIns="45000" bIns="45000" anchor="t">
                <a:noAutofit/>
              </a:bodyPr>
              <a:p>
                <a:endParaRPr b="0" lang="de-DE" sz="1800" spc="-1" strike="noStrike">
                  <a:solidFill>
                    <a:srgbClr val="ffffff"/>
                  </a:solidFill>
                  <a:latin typeface="Arial"/>
                </a:endParaRPr>
              </a:p>
            </p:txBody>
          </p:sp>
        </p:grpSp>
        <p:sp>
          <p:nvSpPr>
            <p:cNvPr id="174" name="TextBox 10"/>
            <p:cNvSpPr/>
            <p:nvPr/>
          </p:nvSpPr>
          <p:spPr>
            <a:xfrm>
              <a:off x="10796760" y="4282920"/>
              <a:ext cx="433080" cy="503280"/>
            </a:xfrm>
            <a:prstGeom prst="rect">
              <a:avLst/>
            </a:prstGeom>
            <a:noFill/>
            <a:ln w="0">
              <a:noFill/>
            </a:ln>
          </p:spPr>
          <p:style>
            <a:lnRef idx="0"/>
            <a:fillRef idx="0"/>
            <a:effectRef idx="0"/>
            <a:fontRef idx="minor"/>
          </p:style>
          <p:txBody>
            <a:bodyPr lIns="0" rIns="0" tIns="0" bIns="0" anchor="t">
              <a:spAutoFit/>
            </a:bodyPr>
            <a:p>
              <a:pPr algn="ctr" defTabSz="914400">
                <a:lnSpc>
                  <a:spcPts val="3960"/>
                </a:lnSpc>
              </a:pPr>
              <a:r>
                <a:rPr b="0" lang="en-US" sz="3600" spc="-1" strike="noStrike">
                  <a:solidFill>
                    <a:srgbClr val="ffffff"/>
                  </a:solidFill>
                  <a:latin typeface="Roboto Bold"/>
                </a:rPr>
                <a:t>1</a:t>
              </a:r>
              <a:endParaRPr b="0" lang="de-DE" sz="3600" spc="-1" strike="noStrike">
                <a:solidFill>
                  <a:srgbClr val="000000"/>
                </a:solidFill>
                <a:latin typeface="Arial"/>
              </a:endParaRPr>
            </a:p>
          </p:txBody>
        </p:sp>
      </p:grpSp>
      <p:grpSp>
        <p:nvGrpSpPr>
          <p:cNvPr id="175" name="Group 11"/>
          <p:cNvGrpSpPr/>
          <p:nvPr/>
        </p:nvGrpSpPr>
        <p:grpSpPr>
          <a:xfrm>
            <a:off x="10561320" y="5769360"/>
            <a:ext cx="884880" cy="884880"/>
            <a:chOff x="10561320" y="5769360"/>
            <a:chExt cx="884880" cy="884880"/>
          </a:xfrm>
        </p:grpSpPr>
        <p:grpSp>
          <p:nvGrpSpPr>
            <p:cNvPr id="176" name="Group 12"/>
            <p:cNvGrpSpPr/>
            <p:nvPr/>
          </p:nvGrpSpPr>
          <p:grpSpPr>
            <a:xfrm>
              <a:off x="10561320" y="5769360"/>
              <a:ext cx="884880" cy="884880"/>
              <a:chOff x="10561320" y="5769360"/>
              <a:chExt cx="884880" cy="884880"/>
            </a:xfrm>
          </p:grpSpPr>
          <p:sp>
            <p:nvSpPr>
              <p:cNvPr id="177" name="Freeform 13"/>
              <p:cNvSpPr/>
              <p:nvPr/>
            </p:nvSpPr>
            <p:spPr>
              <a:xfrm>
                <a:off x="10561320" y="5769360"/>
                <a:ext cx="884880" cy="884880"/>
              </a:xfrm>
              <a:custGeom>
                <a:avLst/>
                <a:gdLst>
                  <a:gd name="textAreaLeft" fmla="*/ 0 w 884880"/>
                  <a:gd name="textAreaRight" fmla="*/ 885240 w 884880"/>
                  <a:gd name="textAreaTop" fmla="*/ 0 h 884880"/>
                  <a:gd name="textAreaBottom" fmla="*/ 885240 h 884880"/>
                </a:gdLst>
                <a:ahLst/>
                <a:rect l="textAreaLeft" t="textAreaTop" r="textAreaRight" b="textAreaBottom"/>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0000"/>
              </a:solidFill>
              <a:ln w="0">
                <a:noFill/>
              </a:ln>
            </p:spPr>
            <p:style>
              <a:lnRef idx="0"/>
              <a:fillRef idx="0"/>
              <a:effectRef idx="0"/>
              <a:fontRef idx="minor"/>
            </p:style>
            <p:txBody>
              <a:bodyPr lIns="90000" rIns="90000" tIns="45000" bIns="45000" anchor="t">
                <a:noAutofit/>
              </a:bodyPr>
              <a:p>
                <a:endParaRPr b="0" lang="de-DE" sz="1800" spc="-1" strike="noStrike">
                  <a:solidFill>
                    <a:srgbClr val="ffffff"/>
                  </a:solidFill>
                  <a:latin typeface="Arial"/>
                </a:endParaRPr>
              </a:p>
            </p:txBody>
          </p:sp>
        </p:grpSp>
        <p:sp>
          <p:nvSpPr>
            <p:cNvPr id="178" name="TextBox 14"/>
            <p:cNvSpPr/>
            <p:nvPr/>
          </p:nvSpPr>
          <p:spPr>
            <a:xfrm>
              <a:off x="10796760" y="5987160"/>
              <a:ext cx="433080" cy="503280"/>
            </a:xfrm>
            <a:prstGeom prst="rect">
              <a:avLst/>
            </a:prstGeom>
            <a:noFill/>
            <a:ln w="0">
              <a:noFill/>
            </a:ln>
          </p:spPr>
          <p:style>
            <a:lnRef idx="0"/>
            <a:fillRef idx="0"/>
            <a:effectRef idx="0"/>
            <a:fontRef idx="minor"/>
          </p:style>
          <p:txBody>
            <a:bodyPr lIns="0" rIns="0" tIns="0" bIns="0" anchor="t">
              <a:spAutoFit/>
            </a:bodyPr>
            <a:p>
              <a:pPr algn="ctr" defTabSz="914400">
                <a:lnSpc>
                  <a:spcPts val="3960"/>
                </a:lnSpc>
              </a:pPr>
              <a:r>
                <a:rPr b="0" lang="en-US" sz="3600" spc="-1" strike="noStrike">
                  <a:solidFill>
                    <a:srgbClr val="ffffff"/>
                  </a:solidFill>
                  <a:latin typeface="DM Sans Bold"/>
                </a:rPr>
                <a:t>2</a:t>
              </a:r>
              <a:endParaRPr b="0" lang="de-DE" sz="3600" spc="-1" strike="noStrike">
                <a:solidFill>
                  <a:srgbClr val="000000"/>
                </a:solidFill>
                <a:latin typeface="Arial"/>
              </a:endParaRPr>
            </a:p>
          </p:txBody>
        </p:sp>
      </p:grpSp>
      <p:grpSp>
        <p:nvGrpSpPr>
          <p:cNvPr id="179" name="Group 15"/>
          <p:cNvGrpSpPr/>
          <p:nvPr/>
        </p:nvGrpSpPr>
        <p:grpSpPr>
          <a:xfrm>
            <a:off x="10561320" y="7321320"/>
            <a:ext cx="884880" cy="888480"/>
            <a:chOff x="10561320" y="7321320"/>
            <a:chExt cx="884880" cy="888480"/>
          </a:xfrm>
        </p:grpSpPr>
        <p:grpSp>
          <p:nvGrpSpPr>
            <p:cNvPr id="180" name="Group 16"/>
            <p:cNvGrpSpPr/>
            <p:nvPr/>
          </p:nvGrpSpPr>
          <p:grpSpPr>
            <a:xfrm>
              <a:off x="10561320" y="7321320"/>
              <a:ext cx="884880" cy="888480"/>
              <a:chOff x="10561320" y="7321320"/>
              <a:chExt cx="884880" cy="888480"/>
            </a:xfrm>
          </p:grpSpPr>
          <p:sp>
            <p:nvSpPr>
              <p:cNvPr id="181" name="Freeform 17"/>
              <p:cNvSpPr/>
              <p:nvPr/>
            </p:nvSpPr>
            <p:spPr>
              <a:xfrm>
                <a:off x="10561320" y="7321320"/>
                <a:ext cx="884880" cy="888480"/>
              </a:xfrm>
              <a:custGeom>
                <a:avLst/>
                <a:gdLst>
                  <a:gd name="textAreaLeft" fmla="*/ 0 w 884880"/>
                  <a:gd name="textAreaRight" fmla="*/ 885240 w 884880"/>
                  <a:gd name="textAreaTop" fmla="*/ 0 h 888480"/>
                  <a:gd name="textAreaBottom" fmla="*/ 888840 h 888480"/>
                </a:gdLst>
                <a:ahLst/>
                <a:rect l="textAreaLeft" t="textAreaTop" r="textAreaRight" b="textAreaBottom"/>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a:ln w="0">
                <a:noFill/>
              </a:ln>
            </p:spPr>
            <p:style>
              <a:lnRef idx="0"/>
              <a:fillRef idx="0"/>
              <a:effectRef idx="0"/>
              <a:fontRef idx="minor"/>
            </p:style>
            <p:txBody>
              <a:bodyPr lIns="90000" rIns="90000" tIns="45000" bIns="45000" anchor="t">
                <a:noAutofit/>
              </a:bodyPr>
              <a:p>
                <a:endParaRPr b="0" lang="de-DE" sz="1800" spc="-1" strike="noStrike">
                  <a:solidFill>
                    <a:srgbClr val="ffffff"/>
                  </a:solidFill>
                  <a:latin typeface="Arial"/>
                </a:endParaRPr>
              </a:p>
            </p:txBody>
          </p:sp>
        </p:grpSp>
        <p:sp>
          <p:nvSpPr>
            <p:cNvPr id="182" name="TextBox 18"/>
            <p:cNvSpPr/>
            <p:nvPr/>
          </p:nvSpPr>
          <p:spPr>
            <a:xfrm>
              <a:off x="10796760" y="7532280"/>
              <a:ext cx="433080" cy="503280"/>
            </a:xfrm>
            <a:prstGeom prst="rect">
              <a:avLst/>
            </a:prstGeom>
            <a:noFill/>
            <a:ln w="0">
              <a:noFill/>
            </a:ln>
          </p:spPr>
          <p:style>
            <a:lnRef idx="0"/>
            <a:fillRef idx="0"/>
            <a:effectRef idx="0"/>
            <a:fontRef idx="minor"/>
          </p:style>
          <p:txBody>
            <a:bodyPr lIns="0" rIns="0" tIns="0" bIns="0" anchor="t">
              <a:spAutoFit/>
            </a:bodyPr>
            <a:p>
              <a:pPr algn="ctr" defTabSz="914400">
                <a:lnSpc>
                  <a:spcPts val="3960"/>
                </a:lnSpc>
              </a:pPr>
              <a:r>
                <a:rPr b="0" lang="en-US" sz="3600" spc="-1" strike="noStrike">
                  <a:solidFill>
                    <a:srgbClr val="ffffff"/>
                  </a:solidFill>
                  <a:latin typeface="Roboto Bold"/>
                </a:rPr>
                <a:t>3</a:t>
              </a:r>
              <a:endParaRPr b="0" lang="de-DE" sz="3600" spc="-1" strike="noStrike">
                <a:solidFill>
                  <a:srgbClr val="000000"/>
                </a:solidFill>
                <a:latin typeface="Arial"/>
              </a:endParaRPr>
            </a:p>
          </p:txBody>
        </p:sp>
      </p:grpSp>
      <p:sp>
        <p:nvSpPr>
          <p:cNvPr id="183" name="Freeform 19"/>
          <p:cNvSpPr/>
          <p:nvPr/>
        </p:nvSpPr>
        <p:spPr>
          <a:xfrm rot="1291800">
            <a:off x="-7019280" y="-5746320"/>
            <a:ext cx="11748600" cy="8800560"/>
          </a:xfrm>
          <a:custGeom>
            <a:avLst/>
            <a:gdLst>
              <a:gd name="textAreaLeft" fmla="*/ 0 w 11748600"/>
              <a:gd name="textAreaRight" fmla="*/ 11748960 w 11748600"/>
              <a:gd name="textAreaTop" fmla="*/ 0 h 8800560"/>
              <a:gd name="textAreaBottom" fmla="*/ 8800920 h 8800560"/>
            </a:gdLst>
            <a:ahLst/>
            <a:rect l="textAreaLeft" t="textAreaTop" r="textAreaRight" b="textAreaBottom"/>
            <a:pathLst>
              <a:path w="11748906" h="8800999">
                <a:moveTo>
                  <a:pt x="0" y="0"/>
                </a:moveTo>
                <a:lnTo>
                  <a:pt x="11748906" y="0"/>
                </a:lnTo>
                <a:lnTo>
                  <a:pt x="11748906" y="8800999"/>
                </a:lnTo>
                <a:lnTo>
                  <a:pt x="0" y="8800999"/>
                </a:lnTo>
                <a:lnTo>
                  <a:pt x="0" y="0"/>
                </a:lnTo>
                <a:close/>
              </a:path>
            </a:pathLst>
          </a:custGeom>
          <a:blipFill rotWithShape="0">
            <a:blip r:embed="rId1">
              <a:extLst>
                <a:ext uri="{96DAC541-7B7A-43D3-8B79-37D633B846F1}">
                  <asvg:svgBlip xmlns:asvg="http://schemas.microsoft.com/office/drawing/2016/SVG/main" r:embed="rId2"/>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84" name="Freeform 20"/>
          <p:cNvSpPr/>
          <p:nvPr/>
        </p:nvSpPr>
        <p:spPr>
          <a:xfrm>
            <a:off x="16389000" y="330840"/>
            <a:ext cx="1383120" cy="920520"/>
          </a:xfrm>
          <a:custGeom>
            <a:avLst/>
            <a:gdLst>
              <a:gd name="textAreaLeft" fmla="*/ 0 w 1383120"/>
              <a:gd name="textAreaRight" fmla="*/ 1383480 w 1383120"/>
              <a:gd name="textAreaTop" fmla="*/ 0 h 920520"/>
              <a:gd name="textAreaBottom" fmla="*/ 920880 h 920520"/>
            </a:gdLst>
            <a:ahLst/>
            <a:rect l="textAreaLeft" t="textAreaTop" r="textAreaRight" b="textAreaBottom"/>
            <a:pathLst>
              <a:path w="1383456" h="920863">
                <a:moveTo>
                  <a:pt x="0" y="0"/>
                </a:moveTo>
                <a:lnTo>
                  <a:pt x="1383456" y="0"/>
                </a:lnTo>
                <a:lnTo>
                  <a:pt x="1383456" y="920863"/>
                </a:lnTo>
                <a:lnTo>
                  <a:pt x="0" y="920863"/>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Freeform 2"/>
          <p:cNvSpPr/>
          <p:nvPr/>
        </p:nvSpPr>
        <p:spPr>
          <a:xfrm flipV="1" rot="14636400">
            <a:off x="13222440" y="2719080"/>
            <a:ext cx="1311120" cy="4114440"/>
          </a:xfrm>
          <a:custGeom>
            <a:avLst/>
            <a:gdLst>
              <a:gd name="textAreaLeft" fmla="*/ 0 w 1311120"/>
              <a:gd name="textAreaRight" fmla="*/ 1311480 w 1311120"/>
              <a:gd name="textAreaTop" fmla="*/ -360 h 4114440"/>
              <a:gd name="textAreaBottom" fmla="*/ 4114440 h 4114440"/>
            </a:gdLst>
            <a:ahLst/>
            <a:rect l="textAreaLeft" t="textAreaTop" r="textAreaRight" b="textAreaBottom"/>
            <a:pathLst>
              <a:path w="1311593" h="4114800">
                <a:moveTo>
                  <a:pt x="0" y="4114800"/>
                </a:moveTo>
                <a:lnTo>
                  <a:pt x="1311593" y="4114800"/>
                </a:lnTo>
                <a:lnTo>
                  <a:pt x="1311593" y="0"/>
                </a:lnTo>
                <a:lnTo>
                  <a:pt x="0" y="0"/>
                </a:lnTo>
                <a:lnTo>
                  <a:pt x="0" y="4114800"/>
                </a:lnTo>
                <a:close/>
              </a:path>
            </a:pathLst>
          </a:custGeom>
          <a:blipFill rotWithShape="0">
            <a:blip r:embed="rId1">
              <a:extLst>
                <a:ext uri="{96DAC541-7B7A-43D3-8B79-37D633B846F1}">
                  <asvg:svgBlip xmlns:asvg="http://schemas.microsoft.com/office/drawing/2016/SVG/main" r:embed="rId2"/>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86" name="Freeform 3"/>
          <p:cNvSpPr/>
          <p:nvPr/>
        </p:nvSpPr>
        <p:spPr>
          <a:xfrm>
            <a:off x="7365600" y="8995320"/>
            <a:ext cx="262080" cy="406440"/>
          </a:xfrm>
          <a:custGeom>
            <a:avLst/>
            <a:gdLst>
              <a:gd name="textAreaLeft" fmla="*/ 0 w 262080"/>
              <a:gd name="textAreaRight" fmla="*/ 262440 w 262080"/>
              <a:gd name="textAreaTop" fmla="*/ 0 h 406440"/>
              <a:gd name="textAreaBottom" fmla="*/ 406800 h 406440"/>
            </a:gdLst>
            <a:ahLst/>
            <a:rect l="textAreaLeft" t="textAreaTop" r="textAreaRight" b="textAreaBottom"/>
            <a:pathLst>
              <a:path w="262543" h="406757">
                <a:moveTo>
                  <a:pt x="0" y="0"/>
                </a:moveTo>
                <a:lnTo>
                  <a:pt x="262543" y="0"/>
                </a:lnTo>
                <a:lnTo>
                  <a:pt x="262543" y="406757"/>
                </a:lnTo>
                <a:lnTo>
                  <a:pt x="0" y="406757"/>
                </a:lnTo>
                <a:lnTo>
                  <a:pt x="0" y="0"/>
                </a:lnTo>
                <a:close/>
              </a:path>
            </a:pathLst>
          </a:custGeom>
          <a:blipFill rotWithShape="0">
            <a:blip r:embed="rId3">
              <a:extLst>
                <a:ext uri="{96DAC541-7B7A-43D3-8B79-37D633B846F1}">
                  <asvg:svgBlip xmlns:asvg="http://schemas.microsoft.com/office/drawing/2016/SVG/main" r:embed="rId4"/>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87" name="Freeform 4"/>
          <p:cNvSpPr/>
          <p:nvPr/>
        </p:nvSpPr>
        <p:spPr>
          <a:xfrm>
            <a:off x="7330680" y="7211160"/>
            <a:ext cx="321840" cy="441360"/>
          </a:xfrm>
          <a:custGeom>
            <a:avLst/>
            <a:gdLst>
              <a:gd name="textAreaLeft" fmla="*/ 0 w 321840"/>
              <a:gd name="textAreaRight" fmla="*/ 322200 w 321840"/>
              <a:gd name="textAreaTop" fmla="*/ 0 h 441360"/>
              <a:gd name="textAreaBottom" fmla="*/ 441720 h 441360"/>
            </a:gdLst>
            <a:ahLst/>
            <a:rect l="textAreaLeft" t="textAreaTop" r="textAreaRight" b="textAreaBottom"/>
            <a:pathLst>
              <a:path w="322065" h="441735">
                <a:moveTo>
                  <a:pt x="0" y="0"/>
                </a:moveTo>
                <a:lnTo>
                  <a:pt x="322066" y="0"/>
                </a:lnTo>
                <a:lnTo>
                  <a:pt x="322066" y="441736"/>
                </a:lnTo>
                <a:lnTo>
                  <a:pt x="0" y="441736"/>
                </a:lnTo>
                <a:lnTo>
                  <a:pt x="0" y="0"/>
                </a:lnTo>
                <a:close/>
              </a:path>
            </a:pathLst>
          </a:custGeom>
          <a:blipFill rotWithShape="0">
            <a:blip r:embed="rId5">
              <a:extLst>
                <a:ext uri="{96DAC541-7B7A-43D3-8B79-37D633B846F1}">
                  <asvg:svgBlip xmlns:asvg="http://schemas.microsoft.com/office/drawing/2016/SVG/main" r:embed="rId6"/>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88" name="Freeform 5"/>
          <p:cNvSpPr/>
          <p:nvPr/>
        </p:nvSpPr>
        <p:spPr>
          <a:xfrm>
            <a:off x="7330680" y="8181360"/>
            <a:ext cx="377280" cy="290160"/>
          </a:xfrm>
          <a:custGeom>
            <a:avLst/>
            <a:gdLst>
              <a:gd name="textAreaLeft" fmla="*/ 0 w 377280"/>
              <a:gd name="textAreaRight" fmla="*/ 377640 w 377280"/>
              <a:gd name="textAreaTop" fmla="*/ 0 h 290160"/>
              <a:gd name="textAreaBottom" fmla="*/ 290520 h 290160"/>
            </a:gdLst>
            <a:ahLst/>
            <a:rect l="textAreaLeft" t="textAreaTop" r="textAreaRight" b="textAreaBottom"/>
            <a:pathLst>
              <a:path w="377599" h="290408">
                <a:moveTo>
                  <a:pt x="0" y="0"/>
                </a:moveTo>
                <a:lnTo>
                  <a:pt x="377600" y="0"/>
                </a:lnTo>
                <a:lnTo>
                  <a:pt x="377600" y="290408"/>
                </a:lnTo>
                <a:lnTo>
                  <a:pt x="0" y="290408"/>
                </a:lnTo>
                <a:lnTo>
                  <a:pt x="0" y="0"/>
                </a:lnTo>
                <a:close/>
              </a:path>
            </a:pathLst>
          </a:custGeom>
          <a:blipFill rotWithShape="0">
            <a:blip r:embed="rId7">
              <a:extLst>
                <a:ext uri="{96DAC541-7B7A-43D3-8B79-37D633B846F1}">
                  <asvg:svgBlip xmlns:asvg="http://schemas.microsoft.com/office/drawing/2016/SVG/main" r:embed="rId8"/>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89" name="Freeform 6"/>
          <p:cNvSpPr/>
          <p:nvPr/>
        </p:nvSpPr>
        <p:spPr>
          <a:xfrm>
            <a:off x="12886560" y="8181360"/>
            <a:ext cx="575640" cy="575640"/>
          </a:xfrm>
          <a:custGeom>
            <a:avLst/>
            <a:gdLst>
              <a:gd name="textAreaLeft" fmla="*/ 0 w 575640"/>
              <a:gd name="textAreaRight" fmla="*/ 576000 w 575640"/>
              <a:gd name="textAreaTop" fmla="*/ 0 h 575640"/>
              <a:gd name="textAreaBottom" fmla="*/ 576000 h 575640"/>
            </a:gdLst>
            <a:ahLst/>
            <a:rect l="textAreaLeft" t="textAreaTop" r="textAreaRight" b="textAreaBottom"/>
            <a:pathLst>
              <a:path w="576142" h="576142">
                <a:moveTo>
                  <a:pt x="0" y="0"/>
                </a:moveTo>
                <a:lnTo>
                  <a:pt x="576143" y="0"/>
                </a:lnTo>
                <a:lnTo>
                  <a:pt x="576143" y="576142"/>
                </a:lnTo>
                <a:lnTo>
                  <a:pt x="0" y="576142"/>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90" name="Freeform 7"/>
          <p:cNvSpPr/>
          <p:nvPr/>
        </p:nvSpPr>
        <p:spPr>
          <a:xfrm>
            <a:off x="13030560" y="7211160"/>
            <a:ext cx="287640" cy="609480"/>
          </a:xfrm>
          <a:custGeom>
            <a:avLst/>
            <a:gdLst>
              <a:gd name="textAreaLeft" fmla="*/ 0 w 287640"/>
              <a:gd name="textAreaRight" fmla="*/ 288000 w 287640"/>
              <a:gd name="textAreaTop" fmla="*/ 0 h 609480"/>
              <a:gd name="textAreaBottom" fmla="*/ 609840 h 609480"/>
            </a:gdLst>
            <a:ahLst/>
            <a:rect l="textAreaLeft" t="textAreaTop" r="textAreaRight" b="textAreaBottom"/>
            <a:pathLst>
              <a:path w="288071" h="609674">
                <a:moveTo>
                  <a:pt x="0" y="0"/>
                </a:moveTo>
                <a:lnTo>
                  <a:pt x="288071" y="0"/>
                </a:lnTo>
                <a:lnTo>
                  <a:pt x="288071" y="609675"/>
                </a:lnTo>
                <a:lnTo>
                  <a:pt x="0" y="609675"/>
                </a:lnTo>
                <a:lnTo>
                  <a:pt x="0" y="0"/>
                </a:lnTo>
                <a:close/>
              </a:path>
            </a:pathLst>
          </a:custGeom>
          <a:blipFill rotWithShape="0">
            <a:blip r:embed="rId11">
              <a:extLst>
                <a:ext uri="{96DAC541-7B7A-43D3-8B79-37D633B846F1}">
                  <asvg:svgBlip xmlns:asvg="http://schemas.microsoft.com/office/drawing/2016/SVG/main" r:embed="rId12"/>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91" name="TextBox 8"/>
          <p:cNvSpPr/>
          <p:nvPr/>
        </p:nvSpPr>
        <p:spPr>
          <a:xfrm>
            <a:off x="2723040" y="1928160"/>
            <a:ext cx="7842240" cy="3780360"/>
          </a:xfrm>
          <a:prstGeom prst="rect">
            <a:avLst/>
          </a:prstGeom>
          <a:noFill/>
          <a:ln w="0">
            <a:noFill/>
          </a:ln>
        </p:spPr>
        <p:style>
          <a:lnRef idx="0"/>
          <a:fillRef idx="0"/>
          <a:effectRef idx="0"/>
          <a:fontRef idx="minor"/>
        </p:style>
        <p:txBody>
          <a:bodyPr lIns="0" rIns="0" tIns="0" bIns="0" anchor="t">
            <a:spAutoFit/>
          </a:bodyPr>
          <a:p>
            <a:pPr defTabSz="914400">
              <a:lnSpc>
                <a:spcPts val="14882"/>
              </a:lnSpc>
            </a:pPr>
            <a:r>
              <a:rPr b="0" lang="en-US" sz="10630" spc="-1" strike="noStrike">
                <a:solidFill>
                  <a:srgbClr val="222222"/>
                </a:solidFill>
                <a:latin typeface="Roboto Italics"/>
              </a:rPr>
              <a:t>Vielen </a:t>
            </a:r>
            <a:r>
              <a:rPr b="0" lang="en-US" sz="10630" spc="-1" strike="noStrike">
                <a:solidFill>
                  <a:srgbClr val="222222"/>
                </a:solidFill>
                <a:latin typeface="Roboto Bold"/>
              </a:rPr>
              <a:t>Dank!</a:t>
            </a:r>
            <a:endParaRPr b="0" lang="de-DE" sz="10630" spc="-1" strike="noStrike">
              <a:solidFill>
                <a:srgbClr val="000000"/>
              </a:solidFill>
              <a:latin typeface="Arial"/>
            </a:endParaRPr>
          </a:p>
        </p:txBody>
      </p:sp>
      <p:sp>
        <p:nvSpPr>
          <p:cNvPr id="192" name="TextBox 9"/>
          <p:cNvSpPr/>
          <p:nvPr/>
        </p:nvSpPr>
        <p:spPr>
          <a:xfrm>
            <a:off x="7920000" y="2340000"/>
            <a:ext cx="7701480" cy="2345040"/>
          </a:xfrm>
          <a:prstGeom prst="rect">
            <a:avLst/>
          </a:prstGeom>
          <a:noFill/>
          <a:ln w="0">
            <a:noFill/>
          </a:ln>
        </p:spPr>
        <p:style>
          <a:lnRef idx="0"/>
          <a:fillRef idx="0"/>
          <a:effectRef idx="0"/>
          <a:fontRef idx="minor"/>
        </p:style>
        <p:txBody>
          <a:bodyPr lIns="0" rIns="0" tIns="0" bIns="0" anchor="t">
            <a:spAutoFit/>
          </a:bodyPr>
          <a:p>
            <a:pPr defTabSz="914400">
              <a:lnSpc>
                <a:spcPts val="6154"/>
              </a:lnSpc>
            </a:pPr>
            <a:r>
              <a:rPr b="0" lang="en-US" sz="4390" spc="-1" strike="noStrike">
                <a:solidFill>
                  <a:srgbClr val="000000"/>
                </a:solidFill>
                <a:latin typeface="Roboto Bold"/>
              </a:rPr>
              <a:t>Hier könnt ihr uns erreichen. Wir freuen uns über Feedback.</a:t>
            </a:r>
            <a:endParaRPr b="0" lang="de-DE" sz="4390" spc="-1" strike="noStrike">
              <a:solidFill>
                <a:srgbClr val="000000"/>
              </a:solidFill>
              <a:latin typeface="Arial"/>
            </a:endParaRPr>
          </a:p>
        </p:txBody>
      </p:sp>
      <p:sp>
        <p:nvSpPr>
          <p:cNvPr id="193" name="TextBox 10"/>
          <p:cNvSpPr/>
          <p:nvPr/>
        </p:nvSpPr>
        <p:spPr>
          <a:xfrm>
            <a:off x="7916760" y="9064440"/>
            <a:ext cx="4288680" cy="340200"/>
          </a:xfrm>
          <a:prstGeom prst="rect">
            <a:avLst/>
          </a:prstGeom>
          <a:noFill/>
          <a:ln w="0">
            <a:noFill/>
          </a:ln>
        </p:spPr>
        <p:style>
          <a:lnRef idx="0"/>
          <a:fillRef idx="0"/>
          <a:effectRef idx="0"/>
          <a:fontRef idx="minor"/>
        </p:style>
        <p:txBody>
          <a:bodyPr lIns="0" rIns="0" tIns="0" bIns="0" anchor="t">
            <a:spAutoFit/>
          </a:bodyPr>
          <a:p>
            <a:pPr defTabSz="914400">
              <a:lnSpc>
                <a:spcPts val="2676"/>
              </a:lnSpc>
              <a:tabLst>
                <a:tab algn="l" pos="0"/>
              </a:tabLst>
            </a:pPr>
            <a:r>
              <a:rPr b="0" lang="en-US" sz="1910" spc="120" strike="noStrike">
                <a:solidFill>
                  <a:srgbClr val="000000"/>
                </a:solidFill>
                <a:latin typeface="Roboto"/>
              </a:rPr>
              <a:t>Jede Straße 123, Jede Stadt</a:t>
            </a:r>
            <a:endParaRPr b="0" lang="de-DE" sz="1910" spc="-1" strike="noStrike">
              <a:solidFill>
                <a:srgbClr val="000000"/>
              </a:solidFill>
              <a:latin typeface="Arial"/>
            </a:endParaRPr>
          </a:p>
        </p:txBody>
      </p:sp>
      <p:sp>
        <p:nvSpPr>
          <p:cNvPr id="194" name="TextBox 11"/>
          <p:cNvSpPr/>
          <p:nvPr/>
        </p:nvSpPr>
        <p:spPr>
          <a:xfrm>
            <a:off x="7911720" y="7239240"/>
            <a:ext cx="2407680" cy="340200"/>
          </a:xfrm>
          <a:prstGeom prst="rect">
            <a:avLst/>
          </a:prstGeom>
          <a:noFill/>
          <a:ln w="0">
            <a:noFill/>
          </a:ln>
        </p:spPr>
        <p:style>
          <a:lnRef idx="0"/>
          <a:fillRef idx="0"/>
          <a:effectRef idx="0"/>
          <a:fontRef idx="minor"/>
        </p:style>
        <p:txBody>
          <a:bodyPr lIns="0" rIns="0" tIns="0" bIns="0" anchor="t">
            <a:spAutoFit/>
          </a:bodyPr>
          <a:p>
            <a:pPr defTabSz="914400">
              <a:lnSpc>
                <a:spcPts val="2676"/>
              </a:lnSpc>
              <a:tabLst>
                <a:tab algn="l" pos="0"/>
              </a:tabLst>
            </a:pPr>
            <a:r>
              <a:rPr b="0" lang="en-US" sz="1910" spc="120" strike="noStrike">
                <a:solidFill>
                  <a:srgbClr val="000000"/>
                </a:solidFill>
                <a:latin typeface="Roboto"/>
              </a:rPr>
              <a:t>(0221)1234-56</a:t>
            </a:r>
            <a:endParaRPr b="0" lang="de-DE" sz="1910" spc="-1" strike="noStrike">
              <a:solidFill>
                <a:srgbClr val="000000"/>
              </a:solidFill>
              <a:latin typeface="Arial"/>
            </a:endParaRPr>
          </a:p>
        </p:txBody>
      </p:sp>
      <p:sp>
        <p:nvSpPr>
          <p:cNvPr id="195" name="TextBox 12"/>
          <p:cNvSpPr/>
          <p:nvPr/>
        </p:nvSpPr>
        <p:spPr>
          <a:xfrm>
            <a:off x="7911720" y="8133480"/>
            <a:ext cx="4348080" cy="340200"/>
          </a:xfrm>
          <a:prstGeom prst="rect">
            <a:avLst/>
          </a:prstGeom>
          <a:noFill/>
          <a:ln w="0">
            <a:noFill/>
          </a:ln>
        </p:spPr>
        <p:style>
          <a:lnRef idx="0"/>
          <a:fillRef idx="0"/>
          <a:effectRef idx="0"/>
          <a:fontRef idx="minor"/>
        </p:style>
        <p:txBody>
          <a:bodyPr lIns="0" rIns="0" tIns="0" bIns="0" anchor="t">
            <a:spAutoFit/>
          </a:bodyPr>
          <a:p>
            <a:pPr defTabSz="914400">
              <a:lnSpc>
                <a:spcPts val="2676"/>
              </a:lnSpc>
              <a:tabLst>
                <a:tab algn="l" pos="0"/>
              </a:tabLst>
            </a:pPr>
            <a:r>
              <a:rPr b="0" lang="en-US" sz="1910" spc="-1" strike="noStrike">
                <a:solidFill>
                  <a:srgbClr val="000000"/>
                </a:solidFill>
                <a:latin typeface="Roboto"/>
              </a:rPr>
              <a:t>hallo@superduperseite.de</a:t>
            </a:r>
            <a:endParaRPr b="0" lang="de-DE" sz="1910" spc="-1" strike="noStrike">
              <a:solidFill>
                <a:srgbClr val="000000"/>
              </a:solidFill>
              <a:latin typeface="Arial"/>
            </a:endParaRPr>
          </a:p>
        </p:txBody>
      </p:sp>
      <p:sp>
        <p:nvSpPr>
          <p:cNvPr id="196" name="TextBox 13"/>
          <p:cNvSpPr/>
          <p:nvPr/>
        </p:nvSpPr>
        <p:spPr>
          <a:xfrm>
            <a:off x="13888800" y="8133480"/>
            <a:ext cx="2407680" cy="340200"/>
          </a:xfrm>
          <a:prstGeom prst="rect">
            <a:avLst/>
          </a:prstGeom>
          <a:noFill/>
          <a:ln w="0">
            <a:noFill/>
          </a:ln>
        </p:spPr>
        <p:style>
          <a:lnRef idx="0"/>
          <a:fillRef idx="0"/>
          <a:effectRef idx="0"/>
          <a:fontRef idx="minor"/>
        </p:style>
        <p:txBody>
          <a:bodyPr lIns="0" rIns="0" tIns="0" bIns="0" anchor="t">
            <a:spAutoFit/>
          </a:bodyPr>
          <a:p>
            <a:pPr defTabSz="914400">
              <a:lnSpc>
                <a:spcPts val="2676"/>
              </a:lnSpc>
              <a:tabLst>
                <a:tab algn="l" pos="0"/>
              </a:tabLst>
            </a:pPr>
            <a:r>
              <a:rPr b="0" lang="en-US" sz="1910" spc="120" strike="noStrike">
                <a:solidFill>
                  <a:srgbClr val="000000"/>
                </a:solidFill>
                <a:latin typeface="Roboto"/>
              </a:rPr>
              <a:t>(0221)1234-56</a:t>
            </a:r>
            <a:endParaRPr b="0" lang="de-DE" sz="1910" spc="-1" strike="noStrike">
              <a:solidFill>
                <a:srgbClr val="000000"/>
              </a:solidFill>
              <a:latin typeface="Arial"/>
            </a:endParaRPr>
          </a:p>
        </p:txBody>
      </p:sp>
      <p:sp>
        <p:nvSpPr>
          <p:cNvPr id="197" name="TextBox 14"/>
          <p:cNvSpPr/>
          <p:nvPr/>
        </p:nvSpPr>
        <p:spPr>
          <a:xfrm>
            <a:off x="13878000" y="7391880"/>
            <a:ext cx="2407680" cy="340200"/>
          </a:xfrm>
          <a:prstGeom prst="rect">
            <a:avLst/>
          </a:prstGeom>
          <a:noFill/>
          <a:ln w="0">
            <a:noFill/>
          </a:ln>
        </p:spPr>
        <p:style>
          <a:lnRef idx="0"/>
          <a:fillRef idx="0"/>
          <a:effectRef idx="0"/>
          <a:fontRef idx="minor"/>
        </p:style>
        <p:txBody>
          <a:bodyPr lIns="0" rIns="0" tIns="0" bIns="0" anchor="t">
            <a:spAutoFit/>
          </a:bodyPr>
          <a:p>
            <a:pPr defTabSz="914400">
              <a:lnSpc>
                <a:spcPts val="2676"/>
              </a:lnSpc>
              <a:tabLst>
                <a:tab algn="l" pos="0"/>
              </a:tabLst>
            </a:pPr>
            <a:r>
              <a:rPr b="0" lang="en-US" sz="1910" spc="120" strike="noStrike">
                <a:solidFill>
                  <a:srgbClr val="000000"/>
                </a:solidFill>
                <a:latin typeface="Roboto"/>
              </a:rPr>
              <a:t>(0221)1234-56</a:t>
            </a:r>
            <a:endParaRPr b="0" lang="de-DE" sz="1910" spc="-1" strike="noStrike">
              <a:solidFill>
                <a:srgbClr val="000000"/>
              </a:solidFill>
              <a:latin typeface="Arial"/>
            </a:endParaRPr>
          </a:p>
        </p:txBody>
      </p:sp>
      <p:sp>
        <p:nvSpPr>
          <p:cNvPr id="198" name="Freeform 15"/>
          <p:cNvSpPr/>
          <p:nvPr/>
        </p:nvSpPr>
        <p:spPr>
          <a:xfrm rot="1291800">
            <a:off x="-7019280" y="-5746320"/>
            <a:ext cx="11748600" cy="8800560"/>
          </a:xfrm>
          <a:custGeom>
            <a:avLst/>
            <a:gdLst>
              <a:gd name="textAreaLeft" fmla="*/ 0 w 11748600"/>
              <a:gd name="textAreaRight" fmla="*/ 11748960 w 11748600"/>
              <a:gd name="textAreaTop" fmla="*/ 0 h 8800560"/>
              <a:gd name="textAreaBottom" fmla="*/ 8800920 h 8800560"/>
            </a:gdLst>
            <a:ahLst/>
            <a:rect l="textAreaLeft" t="textAreaTop" r="textAreaRight" b="textAreaBottom"/>
            <a:pathLst>
              <a:path w="11748906" h="8800999">
                <a:moveTo>
                  <a:pt x="0" y="0"/>
                </a:moveTo>
                <a:lnTo>
                  <a:pt x="11748906" y="0"/>
                </a:lnTo>
                <a:lnTo>
                  <a:pt x="11748906" y="8800999"/>
                </a:lnTo>
                <a:lnTo>
                  <a:pt x="0" y="8800999"/>
                </a:lnTo>
                <a:lnTo>
                  <a:pt x="0" y="0"/>
                </a:lnTo>
                <a:close/>
              </a:path>
            </a:pathLst>
          </a:custGeom>
          <a:blipFill rotWithShape="0">
            <a:blip r:embed="rId13">
              <a:extLst>
                <a:ext uri="{96DAC541-7B7A-43D3-8B79-37D633B846F1}">
                  <asvg:svgBlip xmlns:asvg="http://schemas.microsoft.com/office/drawing/2016/SVG/main" r:embed="rId14"/>
                </a:ext>
              </a:extLst>
            </a:blip>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199" name="Freeform 16"/>
          <p:cNvSpPr/>
          <p:nvPr/>
        </p:nvSpPr>
        <p:spPr>
          <a:xfrm>
            <a:off x="16389000" y="330840"/>
            <a:ext cx="1383120" cy="920520"/>
          </a:xfrm>
          <a:custGeom>
            <a:avLst/>
            <a:gdLst>
              <a:gd name="textAreaLeft" fmla="*/ 0 w 1383120"/>
              <a:gd name="textAreaRight" fmla="*/ 1383480 w 1383120"/>
              <a:gd name="textAreaTop" fmla="*/ 0 h 920520"/>
              <a:gd name="textAreaBottom" fmla="*/ 920880 h 920520"/>
            </a:gdLst>
            <a:ahLst/>
            <a:rect l="textAreaLeft" t="textAreaTop" r="textAreaRight" b="textAreaBottom"/>
            <a:pathLst>
              <a:path w="1383456" h="920863">
                <a:moveTo>
                  <a:pt x="0" y="0"/>
                </a:moveTo>
                <a:lnTo>
                  <a:pt x="1383456" y="0"/>
                </a:lnTo>
                <a:lnTo>
                  <a:pt x="1383456" y="920863"/>
                </a:lnTo>
                <a:lnTo>
                  <a:pt x="0" y="920863"/>
                </a:lnTo>
                <a:lnTo>
                  <a:pt x="0" y="0"/>
                </a:lnTo>
                <a:close/>
              </a:path>
            </a:pathLst>
          </a:custGeom>
          <a:blipFill rotWithShape="0">
            <a:blip r:embed="rId15"/>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21</TotalTime>
  <Application>LibreOffice/24.2.6.2$Linux_X86_64 LibreOffice_project/420$Build-2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toennessen</dc:creator>
  <dc:description/>
  <dc:identifier>DAGDPgA6T3o</dc:identifier>
  <dc:language>de-DE</dc:language>
  <cp:lastModifiedBy/>
  <dcterms:modified xsi:type="dcterms:W3CDTF">2024-09-30T22:29:58Z</dcterms:modified>
  <cp:revision>7</cp:revision>
  <dc:subject/>
  <dc:title>Weiß Neongrün Grün Gekritzel Agenda für Team-Meeting Geschäftspräsentation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Benutzerdefiniert</vt:lpwstr>
  </property>
  <property fmtid="{D5CDD505-2E9C-101B-9397-08002B2CF9AE}" pid="3" name="Slides">
    <vt:r8>10</vt:r8>
  </property>
</Properties>
</file>