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 name="Shape 85"/>
          <p:cNvSpPr/>
          <p:nvPr>
            <p:ph type="sldImg"/>
          </p:nvPr>
        </p:nvSpPr>
        <p:spPr>
          <a:xfrm>
            <a:off x="1143000" y="685800"/>
            <a:ext cx="4572000" cy="3429000"/>
          </a:xfrm>
          <a:prstGeom prst="rect">
            <a:avLst/>
          </a:prstGeom>
        </p:spPr>
        <p:txBody>
          <a:bodyPr/>
          <a:lstStyle/>
          <a:p>
            <a:pPr/>
          </a:p>
        </p:txBody>
      </p:sp>
      <p:sp>
        <p:nvSpPr>
          <p:cNvPr id="86" name="Shape 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ur Titel">
    <p:spTree>
      <p:nvGrpSpPr>
        <p:cNvPr id="1" name=""/>
        <p:cNvGrpSpPr/>
        <p:nvPr/>
      </p:nvGrpSpPr>
      <p:grpSpPr>
        <a:xfrm>
          <a:off x="0" y="0"/>
          <a:ext cx="0" cy="0"/>
          <a:chOff x="0" y="0"/>
          <a:chExt cx="0" cy="0"/>
        </a:xfrm>
      </p:grpSpPr>
      <p:sp>
        <p:nvSpPr>
          <p:cNvPr id="15" name="Fußzeilenplatzhalter 9"/>
          <p:cNvSpPr txBox="1"/>
          <p:nvPr/>
        </p:nvSpPr>
        <p:spPr>
          <a:xfrm>
            <a:off x="216568" y="6616226"/>
            <a:ext cx="4940945" cy="14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110000"/>
              </a:lnSpc>
              <a:defRPr b="1" sz="1100">
                <a:solidFill>
                  <a:srgbClr val="EF0000"/>
                </a:solidFill>
                <a:latin typeface="Arial"/>
                <a:ea typeface="Arial"/>
                <a:cs typeface="Arial"/>
                <a:sym typeface="Arial"/>
              </a:defRPr>
            </a:lvl1pPr>
          </a:lstStyle>
          <a:p>
            <a:pPr/>
            <a:r>
              <a:t>IX-2 Stabsstelle Digitalisierung </a:t>
            </a:r>
          </a:p>
        </p:txBody>
      </p:sp>
      <p:pic>
        <p:nvPicPr>
          <p:cNvPr id="16" name="Picture 2" descr="Picture 2"/>
          <p:cNvPicPr>
            <a:picLocks noChangeAspect="1"/>
          </p:cNvPicPr>
          <p:nvPr/>
        </p:nvPicPr>
        <p:blipFill>
          <a:blip r:embed="rId2">
            <a:extLst/>
          </a:blip>
          <a:srcRect l="7219" t="6803" r="8433" b="7876"/>
          <a:stretch>
            <a:fillRect/>
          </a:stretch>
        </p:blipFill>
        <p:spPr>
          <a:xfrm>
            <a:off x="10182793" y="219852"/>
            <a:ext cx="751372" cy="612943"/>
          </a:xfrm>
          <a:prstGeom prst="rect">
            <a:avLst/>
          </a:prstGeom>
          <a:ln w="12700">
            <a:miter lim="400000"/>
          </a:ln>
        </p:spPr>
      </p:pic>
      <p:pic>
        <p:nvPicPr>
          <p:cNvPr id="17" name="Grafik 9" descr="Grafik 9"/>
          <p:cNvPicPr>
            <a:picLocks noChangeAspect="1"/>
          </p:cNvPicPr>
          <p:nvPr/>
        </p:nvPicPr>
        <p:blipFill>
          <a:blip r:embed="rId3">
            <a:extLst/>
          </a:blip>
          <a:stretch>
            <a:fillRect/>
          </a:stretch>
        </p:blipFill>
        <p:spPr>
          <a:xfrm>
            <a:off x="9121088" y="313626"/>
            <a:ext cx="928574" cy="391471"/>
          </a:xfrm>
          <a:prstGeom prst="rect">
            <a:avLst/>
          </a:prstGeom>
          <a:ln w="12700">
            <a:miter lim="400000"/>
          </a:ln>
        </p:spPr>
      </p:pic>
      <p:pic>
        <p:nvPicPr>
          <p:cNvPr id="18" name="Picture 2" descr="Picture 2"/>
          <p:cNvPicPr>
            <a:picLocks noChangeAspect="1"/>
          </p:cNvPicPr>
          <p:nvPr/>
        </p:nvPicPr>
        <p:blipFill>
          <a:blip r:embed="rId4">
            <a:extLst/>
          </a:blip>
          <a:stretch>
            <a:fillRect/>
          </a:stretch>
        </p:blipFill>
        <p:spPr>
          <a:xfrm>
            <a:off x="11067298" y="405306"/>
            <a:ext cx="681791" cy="242037"/>
          </a:xfrm>
          <a:prstGeom prst="rect">
            <a:avLst/>
          </a:prstGeom>
          <a:ln w="12700">
            <a:miter lim="400000"/>
          </a:ln>
        </p:spPr>
      </p:pic>
      <p:sp>
        <p:nvSpPr>
          <p:cNvPr id="19" name="Titeltext"/>
          <p:cNvSpPr txBox="1"/>
          <p:nvPr>
            <p:ph type="title"/>
          </p:nvPr>
        </p:nvSpPr>
        <p:spPr>
          <a:xfrm>
            <a:off x="216568" y="219853"/>
            <a:ext cx="8753655" cy="520771"/>
          </a:xfrm>
          <a:prstGeom prst="rect">
            <a:avLst/>
          </a:prstGeom>
        </p:spPr>
        <p:txBody>
          <a:bodyPr anchor="ctr"/>
          <a:lstStyle>
            <a:lvl1pPr>
              <a:defRPr sz="2800"/>
            </a:lvl1pPr>
          </a:lstStyle>
          <a:p>
            <a:pPr/>
            <a:r>
              <a:t>Titeltext</a:t>
            </a:r>
          </a:p>
        </p:txBody>
      </p:sp>
      <p:sp>
        <p:nvSpPr>
          <p:cNvPr id="20" name="Foliennummer"/>
          <p:cNvSpPr txBox="1"/>
          <p:nvPr>
            <p:ph type="sldNum" sz="quarter" idx="2"/>
          </p:nvPr>
        </p:nvSpPr>
        <p:spPr>
          <a:xfrm>
            <a:off x="11615641" y="6527131"/>
            <a:ext cx="259528" cy="239268"/>
          </a:xfrm>
          <a:prstGeom prst="rect">
            <a:avLst/>
          </a:prstGeom>
        </p:spPr>
        <p:txBody>
          <a:bodyPr lIns="45718" tIns="45718" rIns="45718" bIns="45718"/>
          <a:lstStyle>
            <a:lvl1pPr algn="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27" name="Fußzeilenplatzhalter 9"/>
          <p:cNvSpPr txBox="1"/>
          <p:nvPr/>
        </p:nvSpPr>
        <p:spPr>
          <a:xfrm>
            <a:off x="216568" y="6616226"/>
            <a:ext cx="4940945" cy="14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110000"/>
              </a:lnSpc>
              <a:defRPr b="1" sz="1100">
                <a:solidFill>
                  <a:srgbClr val="EF0000"/>
                </a:solidFill>
                <a:latin typeface="Arial"/>
                <a:ea typeface="Arial"/>
                <a:cs typeface="Arial"/>
                <a:sym typeface="Arial"/>
              </a:defRPr>
            </a:lvl1pPr>
          </a:lstStyle>
          <a:p>
            <a:pPr/>
            <a:r>
              <a:t>IX-2 Stabsstelle Digitalisierung </a:t>
            </a:r>
          </a:p>
        </p:txBody>
      </p:sp>
      <p:pic>
        <p:nvPicPr>
          <p:cNvPr id="28" name="Picture 2" descr="Picture 2"/>
          <p:cNvPicPr>
            <a:picLocks noChangeAspect="1"/>
          </p:cNvPicPr>
          <p:nvPr/>
        </p:nvPicPr>
        <p:blipFill>
          <a:blip r:embed="rId2">
            <a:extLst/>
          </a:blip>
          <a:srcRect l="7219" t="6803" r="8433" b="7876"/>
          <a:stretch>
            <a:fillRect/>
          </a:stretch>
        </p:blipFill>
        <p:spPr>
          <a:xfrm>
            <a:off x="10182793" y="219852"/>
            <a:ext cx="751372" cy="612943"/>
          </a:xfrm>
          <a:prstGeom prst="rect">
            <a:avLst/>
          </a:prstGeom>
          <a:ln w="12700">
            <a:miter lim="400000"/>
          </a:ln>
        </p:spPr>
      </p:pic>
      <p:pic>
        <p:nvPicPr>
          <p:cNvPr id="29" name="Grafik 9" descr="Grafik 9"/>
          <p:cNvPicPr>
            <a:picLocks noChangeAspect="1"/>
          </p:cNvPicPr>
          <p:nvPr/>
        </p:nvPicPr>
        <p:blipFill>
          <a:blip r:embed="rId3">
            <a:extLst/>
          </a:blip>
          <a:stretch>
            <a:fillRect/>
          </a:stretch>
        </p:blipFill>
        <p:spPr>
          <a:xfrm>
            <a:off x="9121088" y="313626"/>
            <a:ext cx="928574" cy="391471"/>
          </a:xfrm>
          <a:prstGeom prst="rect">
            <a:avLst/>
          </a:prstGeom>
          <a:ln w="12700">
            <a:miter lim="400000"/>
          </a:ln>
        </p:spPr>
      </p:pic>
      <p:pic>
        <p:nvPicPr>
          <p:cNvPr id="30" name="Picture 2" descr="Picture 2"/>
          <p:cNvPicPr>
            <a:picLocks noChangeAspect="1"/>
          </p:cNvPicPr>
          <p:nvPr/>
        </p:nvPicPr>
        <p:blipFill>
          <a:blip r:embed="rId4">
            <a:extLst/>
          </a:blip>
          <a:stretch>
            <a:fillRect/>
          </a:stretch>
        </p:blipFill>
        <p:spPr>
          <a:xfrm>
            <a:off x="11067298" y="405306"/>
            <a:ext cx="681791" cy="242037"/>
          </a:xfrm>
          <a:prstGeom prst="rect">
            <a:avLst/>
          </a:prstGeom>
          <a:ln w="12700">
            <a:miter lim="400000"/>
          </a:ln>
        </p:spPr>
      </p:pic>
      <p:sp>
        <p:nvSpPr>
          <p:cNvPr id="31" name="Titeltext"/>
          <p:cNvSpPr txBox="1"/>
          <p:nvPr>
            <p:ph type="title"/>
          </p:nvPr>
        </p:nvSpPr>
        <p:spPr>
          <a:xfrm>
            <a:off x="216568" y="219853"/>
            <a:ext cx="8771388" cy="520771"/>
          </a:xfrm>
          <a:prstGeom prst="rect">
            <a:avLst/>
          </a:prstGeom>
        </p:spPr>
        <p:txBody>
          <a:bodyPr anchor="ctr"/>
          <a:lstStyle>
            <a:lvl1pPr>
              <a:defRPr sz="2800"/>
            </a:lvl1pPr>
          </a:lstStyle>
          <a:p>
            <a:pPr/>
            <a:r>
              <a:t>Titeltext</a:t>
            </a:r>
          </a:p>
        </p:txBody>
      </p:sp>
      <p:sp>
        <p:nvSpPr>
          <p:cNvPr id="32" name="Foliennummer"/>
          <p:cNvSpPr txBox="1"/>
          <p:nvPr>
            <p:ph type="sldNum" sz="quarter" idx="2"/>
          </p:nvPr>
        </p:nvSpPr>
        <p:spPr>
          <a:xfrm>
            <a:off x="11615641" y="6527131"/>
            <a:ext cx="259528" cy="239268"/>
          </a:xfrm>
          <a:prstGeom prst="rect">
            <a:avLst/>
          </a:prstGeom>
        </p:spPr>
        <p:txBody>
          <a:bodyPr lIns="45718" tIns="45718" rIns="45718" bIns="45718"/>
          <a:lstStyle>
            <a:lvl1pPr algn="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und Inhalt">
    <p:spTree>
      <p:nvGrpSpPr>
        <p:cNvPr id="1" name=""/>
        <p:cNvGrpSpPr/>
        <p:nvPr/>
      </p:nvGrpSpPr>
      <p:grpSpPr>
        <a:xfrm>
          <a:off x="0" y="0"/>
          <a:ext cx="0" cy="0"/>
          <a:chOff x="0" y="0"/>
          <a:chExt cx="0" cy="0"/>
        </a:xfrm>
      </p:grpSpPr>
      <p:sp>
        <p:nvSpPr>
          <p:cNvPr id="39" name="Titelmasterformat durch Klicken bearbeiten"/>
          <p:cNvSpPr txBox="1"/>
          <p:nvPr>
            <p:ph type="title" hasCustomPrompt="1"/>
          </p:nvPr>
        </p:nvSpPr>
        <p:spPr>
          <a:prstGeom prst="rect">
            <a:avLst/>
          </a:prstGeom>
        </p:spPr>
        <p:txBody>
          <a:bodyPr/>
          <a:lstStyle/>
          <a:p>
            <a:pPr/>
            <a:r>
              <a:t>Titelmasterformat durch Klicken bearbeiten</a:t>
            </a:r>
          </a:p>
        </p:txBody>
      </p:sp>
      <p:sp>
        <p:nvSpPr>
          <p:cNvPr id="40" name="Textebene 1…"/>
          <p:cNvSpPr txBox="1"/>
          <p:nvPr>
            <p:ph type="body" idx="1"/>
          </p:nvPr>
        </p:nvSpPr>
        <p:spPr>
          <a:prstGeom prst="rect">
            <a:avLst/>
          </a:prstGeom>
        </p:spPr>
        <p:txBody>
          <a:bodyPr/>
          <a:lstStyle/>
          <a:p>
            <a:pPr/>
            <a:r>
              <a:t>Textebene 1</a:t>
            </a:r>
          </a:p>
          <a:p>
            <a:pPr lvl="1"/>
            <a:r>
              <a:t>Textebene 2</a:t>
            </a:r>
          </a:p>
          <a:p>
            <a:pPr lvl="2"/>
            <a:r>
              <a:t>Textebene 3</a:t>
            </a:r>
          </a:p>
          <a:p>
            <a:pPr lvl="3"/>
            <a:r>
              <a:t>Textebene 4</a:t>
            </a:r>
          </a:p>
          <a:p>
            <a:pPr lvl="4"/>
            <a:r>
              <a:t>Textebene 5</a:t>
            </a:r>
          </a:p>
        </p:txBody>
      </p:sp>
      <p:sp>
        <p:nvSpPr>
          <p:cNvPr id="4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 Title, action title and text White">
    <p:spTree>
      <p:nvGrpSpPr>
        <p:cNvPr id="1" name=""/>
        <p:cNvGrpSpPr/>
        <p:nvPr/>
      </p:nvGrpSpPr>
      <p:grpSpPr>
        <a:xfrm>
          <a:off x="0" y="0"/>
          <a:ext cx="0" cy="0"/>
          <a:chOff x="0" y="0"/>
          <a:chExt cx="0" cy="0"/>
        </a:xfrm>
      </p:grpSpPr>
      <p:sp>
        <p:nvSpPr>
          <p:cNvPr id="48" name="Fußzeilenplatzhalter 9"/>
          <p:cNvSpPr txBox="1"/>
          <p:nvPr/>
        </p:nvSpPr>
        <p:spPr>
          <a:xfrm>
            <a:off x="216568" y="6616226"/>
            <a:ext cx="4940945" cy="14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110000"/>
              </a:lnSpc>
              <a:defRPr b="1" sz="1100">
                <a:solidFill>
                  <a:srgbClr val="EF0000"/>
                </a:solidFill>
                <a:latin typeface="Arial"/>
                <a:ea typeface="Arial"/>
                <a:cs typeface="Arial"/>
                <a:sym typeface="Arial"/>
              </a:defRPr>
            </a:lvl1pPr>
          </a:lstStyle>
          <a:p>
            <a:pPr/>
            <a:r>
              <a:t>IX-2 Stabsstelle Digitalisierung </a:t>
            </a:r>
          </a:p>
        </p:txBody>
      </p:sp>
      <p:pic>
        <p:nvPicPr>
          <p:cNvPr id="49" name="Picture 2" descr="Picture 2"/>
          <p:cNvPicPr>
            <a:picLocks noChangeAspect="1"/>
          </p:cNvPicPr>
          <p:nvPr/>
        </p:nvPicPr>
        <p:blipFill>
          <a:blip r:embed="rId2">
            <a:extLst/>
          </a:blip>
          <a:srcRect l="7219" t="6803" r="8433" b="7876"/>
          <a:stretch>
            <a:fillRect/>
          </a:stretch>
        </p:blipFill>
        <p:spPr>
          <a:xfrm>
            <a:off x="10182793" y="219852"/>
            <a:ext cx="751372" cy="612943"/>
          </a:xfrm>
          <a:prstGeom prst="rect">
            <a:avLst/>
          </a:prstGeom>
          <a:ln w="12700">
            <a:miter lim="400000"/>
          </a:ln>
        </p:spPr>
      </p:pic>
      <p:pic>
        <p:nvPicPr>
          <p:cNvPr id="50" name="Grafik 9" descr="Grafik 9"/>
          <p:cNvPicPr>
            <a:picLocks noChangeAspect="1"/>
          </p:cNvPicPr>
          <p:nvPr/>
        </p:nvPicPr>
        <p:blipFill>
          <a:blip r:embed="rId3">
            <a:extLst/>
          </a:blip>
          <a:stretch>
            <a:fillRect/>
          </a:stretch>
        </p:blipFill>
        <p:spPr>
          <a:xfrm>
            <a:off x="9121088" y="313626"/>
            <a:ext cx="928574" cy="391471"/>
          </a:xfrm>
          <a:prstGeom prst="rect">
            <a:avLst/>
          </a:prstGeom>
          <a:ln w="12700">
            <a:miter lim="400000"/>
          </a:ln>
        </p:spPr>
      </p:pic>
      <p:pic>
        <p:nvPicPr>
          <p:cNvPr id="51" name="Picture 2" descr="Picture 2"/>
          <p:cNvPicPr>
            <a:picLocks noChangeAspect="1"/>
          </p:cNvPicPr>
          <p:nvPr/>
        </p:nvPicPr>
        <p:blipFill>
          <a:blip r:embed="rId4">
            <a:extLst/>
          </a:blip>
          <a:stretch>
            <a:fillRect/>
          </a:stretch>
        </p:blipFill>
        <p:spPr>
          <a:xfrm>
            <a:off x="11067298" y="405306"/>
            <a:ext cx="681791" cy="242037"/>
          </a:xfrm>
          <a:prstGeom prst="rect">
            <a:avLst/>
          </a:prstGeom>
          <a:ln w="12700">
            <a:miter lim="400000"/>
          </a:ln>
        </p:spPr>
      </p:pic>
      <p:sp>
        <p:nvSpPr>
          <p:cNvPr id="52" name="Textebene 1…"/>
          <p:cNvSpPr txBox="1"/>
          <p:nvPr>
            <p:ph type="body" sz="quarter" idx="1" hasCustomPrompt="1"/>
          </p:nvPr>
        </p:nvSpPr>
        <p:spPr>
          <a:xfrm>
            <a:off x="406400" y="1056083"/>
            <a:ext cx="11380752" cy="277001"/>
          </a:xfrm>
          <a:prstGeom prst="rect">
            <a:avLst/>
          </a:prstGeom>
        </p:spPr>
        <p:txBody>
          <a:bodyPr/>
          <a:lstStyle>
            <a:lvl1pPr marL="457200" indent="-685800">
              <a:spcBef>
                <a:spcPts val="0"/>
              </a:spcBef>
              <a:buSzTx/>
              <a:buFontTx/>
              <a:buNone/>
              <a:defRPr sz="1800">
                <a:solidFill>
                  <a:schemeClr val="accent2"/>
                </a:solidFill>
              </a:defRPr>
            </a:lvl1pPr>
            <a:lvl2pPr marL="457200" indent="-685800">
              <a:spcBef>
                <a:spcPts val="0"/>
              </a:spcBef>
              <a:buSzTx/>
              <a:buFontTx/>
              <a:buNone/>
              <a:defRPr sz="1800">
                <a:solidFill>
                  <a:schemeClr val="accent2"/>
                </a:solidFill>
              </a:defRPr>
            </a:lvl2pPr>
            <a:lvl3pPr marL="457200" indent="-457200">
              <a:spcBef>
                <a:spcPts val="0"/>
              </a:spcBef>
              <a:buSzTx/>
              <a:buFontTx/>
              <a:buNone/>
              <a:defRPr sz="1800">
                <a:solidFill>
                  <a:schemeClr val="accent2"/>
                </a:solidFill>
              </a:defRPr>
            </a:lvl3pPr>
            <a:lvl4pPr marL="457200" indent="-457200">
              <a:spcBef>
                <a:spcPts val="0"/>
              </a:spcBef>
              <a:buSzTx/>
              <a:buFontTx/>
              <a:buNone/>
              <a:defRPr sz="1800">
                <a:solidFill>
                  <a:schemeClr val="accent2"/>
                </a:solidFill>
              </a:defRPr>
            </a:lvl4pPr>
            <a:lvl5pPr marL="457200" indent="-457200">
              <a:spcBef>
                <a:spcPts val="0"/>
              </a:spcBef>
              <a:buSzTx/>
              <a:buFontTx/>
              <a:buNone/>
              <a:defRPr sz="1800">
                <a:solidFill>
                  <a:schemeClr val="accent2"/>
                </a:solidFill>
              </a:defRPr>
            </a:lvl5pPr>
          </a:lstStyle>
          <a:p>
            <a:pPr/>
            <a:r>
              <a:t>Action title in The Group Head Light 18pt, Vivid Green</a:t>
            </a:r>
          </a:p>
          <a:p>
            <a:pPr lvl="1"/>
            <a:r>
              <a:t/>
            </a:r>
          </a:p>
          <a:p>
            <a:pPr lvl="2"/>
            <a:r>
              <a:t/>
            </a:r>
          </a:p>
          <a:p>
            <a:pPr lvl="3"/>
            <a:r>
              <a:t/>
            </a:r>
          </a:p>
          <a:p>
            <a:pPr lvl="4"/>
            <a:r>
              <a:t/>
            </a:r>
          </a:p>
        </p:txBody>
      </p:sp>
      <p:sp>
        <p:nvSpPr>
          <p:cNvPr id="53" name="Headline in The Group Head Light 28pt, Deep Space Blue"/>
          <p:cNvSpPr txBox="1"/>
          <p:nvPr>
            <p:ph type="title" hasCustomPrompt="1"/>
          </p:nvPr>
        </p:nvSpPr>
        <p:spPr>
          <a:xfrm>
            <a:off x="216568" y="219853"/>
            <a:ext cx="8771388" cy="520771"/>
          </a:xfrm>
          <a:prstGeom prst="rect">
            <a:avLst/>
          </a:prstGeom>
        </p:spPr>
        <p:txBody>
          <a:bodyPr/>
          <a:lstStyle>
            <a:lvl1pPr>
              <a:defRPr sz="2800"/>
            </a:lvl1pPr>
          </a:lstStyle>
          <a:p>
            <a:pPr/>
            <a:r>
              <a:t>Headline in The Group Head Light 28pt, Deep Space Blue</a:t>
            </a:r>
          </a:p>
        </p:txBody>
      </p:sp>
      <p:sp>
        <p:nvSpPr>
          <p:cNvPr id="54" name="Foliennummer"/>
          <p:cNvSpPr txBox="1"/>
          <p:nvPr>
            <p:ph type="sldNum" sz="quarter" idx="2"/>
          </p:nvPr>
        </p:nvSpPr>
        <p:spPr>
          <a:xfrm>
            <a:off x="11615641" y="6527131"/>
            <a:ext cx="259528" cy="239268"/>
          </a:xfrm>
          <a:prstGeom prst="rect">
            <a:avLst/>
          </a:prstGeom>
        </p:spPr>
        <p:txBody>
          <a:bodyPr lIns="45718" tIns="45718" rIns="45718" bIns="45718"/>
          <a:lstStyle>
            <a:lvl1pPr algn="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Title+Content">
    <p:spTree>
      <p:nvGrpSpPr>
        <p:cNvPr id="1" name=""/>
        <p:cNvGrpSpPr/>
        <p:nvPr/>
      </p:nvGrpSpPr>
      <p:grpSpPr>
        <a:xfrm>
          <a:off x="0" y="0"/>
          <a:ext cx="0" cy="0"/>
          <a:chOff x="0" y="0"/>
          <a:chExt cx="0" cy="0"/>
        </a:xfrm>
      </p:grpSpPr>
      <p:sp>
        <p:nvSpPr>
          <p:cNvPr id="61" name="Fußzeilenplatzhalter 9"/>
          <p:cNvSpPr txBox="1"/>
          <p:nvPr/>
        </p:nvSpPr>
        <p:spPr>
          <a:xfrm>
            <a:off x="216568" y="6616226"/>
            <a:ext cx="4940945" cy="14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110000"/>
              </a:lnSpc>
              <a:defRPr b="1" sz="1100">
                <a:solidFill>
                  <a:srgbClr val="EF0000"/>
                </a:solidFill>
                <a:latin typeface="Arial"/>
                <a:ea typeface="Arial"/>
                <a:cs typeface="Arial"/>
                <a:sym typeface="Arial"/>
              </a:defRPr>
            </a:lvl1pPr>
          </a:lstStyle>
          <a:p>
            <a:pPr/>
            <a:r>
              <a:t>IX-2 Stabsstelle Digitalisierung </a:t>
            </a:r>
          </a:p>
        </p:txBody>
      </p:sp>
      <p:pic>
        <p:nvPicPr>
          <p:cNvPr id="62" name="Picture 2" descr="Picture 2"/>
          <p:cNvPicPr>
            <a:picLocks noChangeAspect="1"/>
          </p:cNvPicPr>
          <p:nvPr/>
        </p:nvPicPr>
        <p:blipFill>
          <a:blip r:embed="rId2">
            <a:extLst/>
          </a:blip>
          <a:srcRect l="7219" t="6803" r="8433" b="7876"/>
          <a:stretch>
            <a:fillRect/>
          </a:stretch>
        </p:blipFill>
        <p:spPr>
          <a:xfrm>
            <a:off x="10182793" y="219852"/>
            <a:ext cx="751372" cy="612943"/>
          </a:xfrm>
          <a:prstGeom prst="rect">
            <a:avLst/>
          </a:prstGeom>
          <a:ln w="12700">
            <a:miter lim="400000"/>
          </a:ln>
        </p:spPr>
      </p:pic>
      <p:pic>
        <p:nvPicPr>
          <p:cNvPr id="63" name="Grafik 9" descr="Grafik 9"/>
          <p:cNvPicPr>
            <a:picLocks noChangeAspect="1"/>
          </p:cNvPicPr>
          <p:nvPr/>
        </p:nvPicPr>
        <p:blipFill>
          <a:blip r:embed="rId3">
            <a:extLst/>
          </a:blip>
          <a:stretch>
            <a:fillRect/>
          </a:stretch>
        </p:blipFill>
        <p:spPr>
          <a:xfrm>
            <a:off x="9121088" y="313626"/>
            <a:ext cx="928574" cy="391471"/>
          </a:xfrm>
          <a:prstGeom prst="rect">
            <a:avLst/>
          </a:prstGeom>
          <a:ln w="12700">
            <a:miter lim="400000"/>
          </a:ln>
        </p:spPr>
      </p:pic>
      <p:pic>
        <p:nvPicPr>
          <p:cNvPr id="64" name="Picture 2" descr="Picture 2"/>
          <p:cNvPicPr>
            <a:picLocks noChangeAspect="1"/>
          </p:cNvPicPr>
          <p:nvPr/>
        </p:nvPicPr>
        <p:blipFill>
          <a:blip r:embed="rId4">
            <a:extLst/>
          </a:blip>
          <a:stretch>
            <a:fillRect/>
          </a:stretch>
        </p:blipFill>
        <p:spPr>
          <a:xfrm>
            <a:off x="11067298" y="405306"/>
            <a:ext cx="681791" cy="242037"/>
          </a:xfrm>
          <a:prstGeom prst="rect">
            <a:avLst/>
          </a:prstGeom>
          <a:ln w="12700">
            <a:miter lim="400000"/>
          </a:ln>
        </p:spPr>
      </p:pic>
      <p:sp>
        <p:nvSpPr>
          <p:cNvPr id="65" name="Mastertitelformat bearbeiten"/>
          <p:cNvSpPr txBox="1"/>
          <p:nvPr>
            <p:ph type="title" hasCustomPrompt="1"/>
          </p:nvPr>
        </p:nvSpPr>
        <p:spPr>
          <a:xfrm>
            <a:off x="192087" y="758825"/>
            <a:ext cx="11807826" cy="417195"/>
          </a:xfrm>
          <a:prstGeom prst="rect">
            <a:avLst/>
          </a:prstGeom>
        </p:spPr>
        <p:txBody>
          <a:bodyPr anchor="ctr"/>
          <a:lstStyle>
            <a:lvl1pPr>
              <a:defRPr sz="2800"/>
            </a:lvl1pPr>
          </a:lstStyle>
          <a:p>
            <a:pPr/>
            <a:r>
              <a:t>Mastertitelformat bearbeiten</a:t>
            </a:r>
          </a:p>
        </p:txBody>
      </p:sp>
      <p:sp>
        <p:nvSpPr>
          <p:cNvPr id="66" name="Textebene 1…"/>
          <p:cNvSpPr txBox="1"/>
          <p:nvPr>
            <p:ph type="body" idx="1"/>
          </p:nvPr>
        </p:nvSpPr>
        <p:spPr>
          <a:xfrm>
            <a:off x="192087" y="1898650"/>
            <a:ext cx="11807826" cy="4387850"/>
          </a:xfrm>
          <a:prstGeom prst="rect">
            <a:avLst/>
          </a:prstGeom>
        </p:spPr>
        <p:txBody>
          <a:bodyPr/>
          <a:lstStyle>
            <a:lvl1pPr marL="228600" indent="-228600">
              <a:defRPr sz="2800"/>
            </a:lvl1pPr>
            <a:lvl2pPr marL="723900" indent="-266700">
              <a:defRPr sz="2800"/>
            </a:lvl2pPr>
            <a:lvl3pPr marL="1234438" indent="-320038">
              <a:defRPr sz="2800"/>
            </a:lvl3pPr>
            <a:lvl4pPr marL="1727200" indent="-355600">
              <a:defRPr sz="2800"/>
            </a:lvl4pPr>
            <a:lvl5pPr marL="2184400" indent="-355600">
              <a:defRPr sz="2800"/>
            </a:lvl5pPr>
          </a:lstStyle>
          <a:p>
            <a:pPr/>
            <a:r>
              <a:t>Textebene 1</a:t>
            </a:r>
          </a:p>
          <a:p>
            <a:pPr lvl="1"/>
            <a:r>
              <a:t>Textebene 2</a:t>
            </a:r>
          </a:p>
          <a:p>
            <a:pPr lvl="2"/>
            <a:r>
              <a:t>Textebene 3</a:t>
            </a:r>
          </a:p>
          <a:p>
            <a:pPr lvl="3"/>
            <a:r>
              <a:t>Textebene 4</a:t>
            </a:r>
          </a:p>
          <a:p>
            <a:pPr lvl="4"/>
            <a:r>
              <a:t>Textebene 5</a:t>
            </a:r>
          </a:p>
        </p:txBody>
      </p:sp>
      <p:sp>
        <p:nvSpPr>
          <p:cNvPr id="67" name="Foliennummer"/>
          <p:cNvSpPr txBox="1"/>
          <p:nvPr>
            <p:ph type="sldNum" sz="quarter" idx="2"/>
          </p:nvPr>
        </p:nvSpPr>
        <p:spPr>
          <a:xfrm>
            <a:off x="8478073" y="6356350"/>
            <a:ext cx="259527" cy="239268"/>
          </a:xfrm>
          <a:prstGeom prst="rect">
            <a:avLst/>
          </a:prstGeom>
        </p:spPr>
        <p:txBody>
          <a:bodyPr lIns="45718" tIns="45718" rIns="45718" bIns="45718"/>
          <a:lstStyle>
            <a:lvl1pPr algn="r">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 dark background">
    <p:spTree>
      <p:nvGrpSpPr>
        <p:cNvPr id="1" name=""/>
        <p:cNvGrpSpPr/>
        <p:nvPr/>
      </p:nvGrpSpPr>
      <p:grpSpPr>
        <a:xfrm>
          <a:off x="0" y="0"/>
          <a:ext cx="0" cy="0"/>
          <a:chOff x="0" y="0"/>
          <a:chExt cx="0" cy="0"/>
        </a:xfrm>
      </p:grpSpPr>
      <p:sp>
        <p:nvSpPr>
          <p:cNvPr id="74" name="Fußzeilenplatzhalter 9"/>
          <p:cNvSpPr txBox="1"/>
          <p:nvPr/>
        </p:nvSpPr>
        <p:spPr>
          <a:xfrm>
            <a:off x="216568" y="6616226"/>
            <a:ext cx="4940945" cy="14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110000"/>
              </a:lnSpc>
              <a:defRPr b="1" sz="1100">
                <a:solidFill>
                  <a:srgbClr val="EF0000"/>
                </a:solidFill>
                <a:latin typeface="Arial"/>
                <a:ea typeface="Arial"/>
                <a:cs typeface="Arial"/>
                <a:sym typeface="Arial"/>
              </a:defRPr>
            </a:lvl1pPr>
          </a:lstStyle>
          <a:p>
            <a:pPr/>
            <a:r>
              <a:t>IX-2 Stabsstelle Digitalisierung </a:t>
            </a:r>
          </a:p>
        </p:txBody>
      </p:sp>
      <p:pic>
        <p:nvPicPr>
          <p:cNvPr id="75" name="Picture 2" descr="Picture 2"/>
          <p:cNvPicPr>
            <a:picLocks noChangeAspect="1"/>
          </p:cNvPicPr>
          <p:nvPr/>
        </p:nvPicPr>
        <p:blipFill>
          <a:blip r:embed="rId2">
            <a:extLst/>
          </a:blip>
          <a:srcRect l="7219" t="6803" r="8433" b="7876"/>
          <a:stretch>
            <a:fillRect/>
          </a:stretch>
        </p:blipFill>
        <p:spPr>
          <a:xfrm>
            <a:off x="10182793" y="219852"/>
            <a:ext cx="751372" cy="612943"/>
          </a:xfrm>
          <a:prstGeom prst="rect">
            <a:avLst/>
          </a:prstGeom>
          <a:ln w="12700">
            <a:miter lim="400000"/>
          </a:ln>
        </p:spPr>
      </p:pic>
      <p:pic>
        <p:nvPicPr>
          <p:cNvPr id="76" name="Grafik 9" descr="Grafik 9"/>
          <p:cNvPicPr>
            <a:picLocks noChangeAspect="1"/>
          </p:cNvPicPr>
          <p:nvPr/>
        </p:nvPicPr>
        <p:blipFill>
          <a:blip r:embed="rId3">
            <a:extLst/>
          </a:blip>
          <a:stretch>
            <a:fillRect/>
          </a:stretch>
        </p:blipFill>
        <p:spPr>
          <a:xfrm>
            <a:off x="9121088" y="313626"/>
            <a:ext cx="928574" cy="391471"/>
          </a:xfrm>
          <a:prstGeom prst="rect">
            <a:avLst/>
          </a:prstGeom>
          <a:ln w="12700">
            <a:miter lim="400000"/>
          </a:ln>
        </p:spPr>
      </p:pic>
      <p:pic>
        <p:nvPicPr>
          <p:cNvPr id="77" name="Picture 2" descr="Picture 2"/>
          <p:cNvPicPr>
            <a:picLocks noChangeAspect="1"/>
          </p:cNvPicPr>
          <p:nvPr/>
        </p:nvPicPr>
        <p:blipFill>
          <a:blip r:embed="rId4">
            <a:extLst/>
          </a:blip>
          <a:stretch>
            <a:fillRect/>
          </a:stretch>
        </p:blipFill>
        <p:spPr>
          <a:xfrm>
            <a:off x="11067298" y="405306"/>
            <a:ext cx="681791" cy="242037"/>
          </a:xfrm>
          <a:prstGeom prst="rect">
            <a:avLst/>
          </a:prstGeom>
          <a:ln w="12700">
            <a:miter lim="400000"/>
          </a:ln>
        </p:spPr>
      </p:pic>
      <p:sp>
        <p:nvSpPr>
          <p:cNvPr id="78" name="TextBox 7"/>
          <p:cNvSpPr txBox="1"/>
          <p:nvPr/>
        </p:nvSpPr>
        <p:spPr>
          <a:xfrm>
            <a:off x="9715500" y="6680634"/>
            <a:ext cx="2286795" cy="1370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solidFill>
                  <a:srgbClr val="FFFFFF"/>
                </a:solidFill>
              </a:defRPr>
            </a:lvl1pPr>
          </a:lstStyle>
          <a:p>
            <a:pPr/>
            <a:r>
              <a:t>accilium</a:t>
            </a:r>
          </a:p>
        </p:txBody>
      </p:sp>
      <p:sp>
        <p:nvSpPr>
          <p:cNvPr id="79" name="Foliennummer"/>
          <p:cNvSpPr txBox="1"/>
          <p:nvPr>
            <p:ph type="sldNum" sz="quarter" idx="2"/>
          </p:nvPr>
        </p:nvSpPr>
        <p:spPr>
          <a:xfrm>
            <a:off x="187325" y="6678931"/>
            <a:ext cx="141437" cy="137071"/>
          </a:xfrm>
          <a:prstGeom prst="rect">
            <a:avLst/>
          </a:prstGeom>
        </p:spPr>
        <p:txBody>
          <a:bodyPr/>
          <a:lstStyle>
            <a:lvl1pPr>
              <a:lnSpc>
                <a:spcPct val="100000"/>
              </a:lnSpc>
              <a:defRPr b="0">
                <a:solidFill>
                  <a:srgbClr val="FFFFFF"/>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g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Fußzeilenplatzhalter 9"/>
          <p:cNvSpPr txBox="1"/>
          <p:nvPr/>
        </p:nvSpPr>
        <p:spPr>
          <a:xfrm>
            <a:off x="216568" y="6616226"/>
            <a:ext cx="4940945" cy="14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110000"/>
              </a:lnSpc>
              <a:defRPr b="1" sz="1100">
                <a:solidFill>
                  <a:srgbClr val="EF0000"/>
                </a:solidFill>
                <a:latin typeface="Arial"/>
                <a:ea typeface="Arial"/>
                <a:cs typeface="Arial"/>
                <a:sym typeface="Arial"/>
              </a:defRPr>
            </a:lvl1pPr>
          </a:lstStyle>
          <a:p>
            <a:pPr/>
            <a:r>
              <a:t>IX-2 Stabsstelle Digitalisierung </a:t>
            </a:r>
          </a:p>
        </p:txBody>
      </p:sp>
      <p:pic>
        <p:nvPicPr>
          <p:cNvPr id="3" name="Picture 2" descr="Picture 2"/>
          <p:cNvPicPr>
            <a:picLocks noChangeAspect="1"/>
          </p:cNvPicPr>
          <p:nvPr/>
        </p:nvPicPr>
        <p:blipFill>
          <a:blip r:embed="rId2">
            <a:extLst/>
          </a:blip>
          <a:srcRect l="7219" t="6803" r="8433" b="7876"/>
          <a:stretch>
            <a:fillRect/>
          </a:stretch>
        </p:blipFill>
        <p:spPr>
          <a:xfrm>
            <a:off x="10182793" y="219852"/>
            <a:ext cx="751372" cy="612943"/>
          </a:xfrm>
          <a:prstGeom prst="rect">
            <a:avLst/>
          </a:prstGeom>
          <a:ln w="12700">
            <a:miter lim="400000"/>
          </a:ln>
        </p:spPr>
      </p:pic>
      <p:pic>
        <p:nvPicPr>
          <p:cNvPr id="4" name="Grafik 9" descr="Grafik 9"/>
          <p:cNvPicPr>
            <a:picLocks noChangeAspect="1"/>
          </p:cNvPicPr>
          <p:nvPr/>
        </p:nvPicPr>
        <p:blipFill>
          <a:blip r:embed="rId3">
            <a:extLst/>
          </a:blip>
          <a:stretch>
            <a:fillRect/>
          </a:stretch>
        </p:blipFill>
        <p:spPr>
          <a:xfrm>
            <a:off x="9121088" y="313626"/>
            <a:ext cx="928574" cy="391471"/>
          </a:xfrm>
          <a:prstGeom prst="rect">
            <a:avLst/>
          </a:prstGeom>
          <a:ln w="12700">
            <a:miter lim="400000"/>
          </a:ln>
        </p:spPr>
      </p:pic>
      <p:pic>
        <p:nvPicPr>
          <p:cNvPr id="5" name="Picture 2" descr="Picture 2"/>
          <p:cNvPicPr>
            <a:picLocks noChangeAspect="1"/>
          </p:cNvPicPr>
          <p:nvPr/>
        </p:nvPicPr>
        <p:blipFill>
          <a:blip r:embed="rId4">
            <a:extLst/>
          </a:blip>
          <a:stretch>
            <a:fillRect/>
          </a:stretch>
        </p:blipFill>
        <p:spPr>
          <a:xfrm>
            <a:off x="11067298" y="405306"/>
            <a:ext cx="681791" cy="242037"/>
          </a:xfrm>
          <a:prstGeom prst="rect">
            <a:avLst/>
          </a:prstGeom>
          <a:ln w="12700">
            <a:miter lim="400000"/>
          </a:ln>
        </p:spPr>
      </p:pic>
      <p:sp>
        <p:nvSpPr>
          <p:cNvPr id="6" name="Titelmasterformat durch Klicken bearbeiten"/>
          <p:cNvSpPr txBox="1"/>
          <p:nvPr>
            <p:ph type="title" hasCustomPrompt="1"/>
          </p:nvPr>
        </p:nvSpPr>
        <p:spPr>
          <a:xfrm>
            <a:off x="347030" y="465393"/>
            <a:ext cx="10213394" cy="468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Titelmasterformat durch Klicken bearbeiten</a:t>
            </a:r>
          </a:p>
        </p:txBody>
      </p:sp>
      <p:sp>
        <p:nvSpPr>
          <p:cNvPr id="7" name="Textebene 1…"/>
          <p:cNvSpPr txBox="1"/>
          <p:nvPr>
            <p:ph type="body" idx="1"/>
          </p:nvPr>
        </p:nvSpPr>
        <p:spPr>
          <a:xfrm>
            <a:off x="347030" y="1627094"/>
            <a:ext cx="11510010" cy="48657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8" name="Foliennummer"/>
          <p:cNvSpPr txBox="1"/>
          <p:nvPr>
            <p:ph type="sldNum" sz="quarter" idx="2"/>
          </p:nvPr>
        </p:nvSpPr>
        <p:spPr>
          <a:xfrm>
            <a:off x="347030" y="6593540"/>
            <a:ext cx="153963" cy="135546"/>
          </a:xfrm>
          <a:prstGeom prst="rect">
            <a:avLst/>
          </a:prstGeom>
          <a:ln w="12700">
            <a:miter lim="400000"/>
          </a:ln>
        </p:spPr>
        <p:txBody>
          <a:bodyPr wrap="none" lIns="0" tIns="0" rIns="0" bIns="0">
            <a:spAutoFit/>
          </a:bodyPr>
          <a:lstStyle>
            <a:lvl1pPr>
              <a:lnSpc>
                <a:spcPct val="110000"/>
              </a:lnSpc>
              <a:defRPr b="1" sz="1000">
                <a:solidFill>
                  <a:srgbClr val="FF0000"/>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b="1" baseline="0" cap="none" i="0" spc="0" strike="noStrike" sz="3200" u="none">
          <a:solidFill>
            <a:srgbClr val="EF0000"/>
          </a:solidFill>
          <a:uFillTx/>
          <a:latin typeface="Arial"/>
          <a:ea typeface="Arial"/>
          <a:cs typeface="Arial"/>
          <a:sym typeface="Arial"/>
        </a:defRPr>
      </a:lvl9pPr>
    </p:titleStyle>
    <p:bodyStyle>
      <a:lvl1pPr marL="180975" marR="0" indent="-180975"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1pPr>
      <a:lvl2pPr marL="653519" marR="0" indent="-196319"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2pPr>
      <a:lvl3pPr marL="1101459" marR="0" indent="-187059"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3pPr>
      <a:lvl4pPr marL="1549400" marR="0" indent="-177800"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4pPr>
      <a:lvl5pPr marL="1997339" marR="0" indent="-168539"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5pPr>
      <a:lvl6pPr marL="2463800" marR="0" indent="-177800"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6pPr>
      <a:lvl7pPr marL="2921000" marR="0" indent="-177800"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7pPr>
      <a:lvl8pPr marL="3378200" marR="0" indent="-177800"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8pPr>
      <a:lvl9pPr marL="3835400" marR="0" indent="-177800" algn="l" defTabSz="914400" rtl="0" latinLnBrk="0">
        <a:lnSpc>
          <a:spcPct val="90000"/>
        </a:lnSpc>
        <a:spcBef>
          <a:spcPts val="1000"/>
        </a:spcBef>
        <a:spcAft>
          <a:spcPts val="0"/>
        </a:spcAft>
        <a:buClrTx/>
        <a:buSzPct val="100000"/>
        <a:buFont typeface="Arial"/>
        <a:buChar char="•"/>
        <a:tabLst/>
        <a:defRPr b="0" baseline="0" cap="none" i="0" spc="0" strike="noStrike" sz="1400" u="none">
          <a:solidFill>
            <a:srgbClr val="000000"/>
          </a:solidFill>
          <a:uFillTx/>
          <a:latin typeface="+mj-lt"/>
          <a:ea typeface="+mj-ea"/>
          <a:cs typeface="+mj-cs"/>
          <a:sym typeface="Calibri"/>
        </a:defRPr>
      </a:lvl9pPr>
    </p:bodyStyle>
    <p:otherStyle>
      <a:lvl1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1pPr>
      <a:lvl2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2pPr>
      <a:lvl3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3pPr>
      <a:lvl4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4pPr>
      <a:lvl5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5pPr>
      <a:lvl6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6pPr>
      <a:lvl7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7pPr>
      <a:lvl8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8pPr>
      <a:lvl9pPr marL="0" marR="0" indent="0" algn="l" defTabSz="914400" rtl="0" latinLnBrk="0">
        <a:lnSpc>
          <a:spcPct val="110000"/>
        </a:lnSpc>
        <a:spcBef>
          <a:spcPts val="0"/>
        </a:spcBef>
        <a:spcAft>
          <a:spcPts val="0"/>
        </a:spcAft>
        <a:buClrTx/>
        <a:buSzTx/>
        <a:buFontTx/>
        <a:buNone/>
        <a:tabLst/>
        <a:defRPr b="1"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0" name="Rectangle 54"/>
          <p:cNvGrpSpPr/>
          <p:nvPr/>
        </p:nvGrpSpPr>
        <p:grpSpPr>
          <a:xfrm>
            <a:off x="238602" y="962357"/>
            <a:ext cx="11669132" cy="804252"/>
            <a:chOff x="-1" y="-1"/>
            <a:chExt cx="11669131" cy="804251"/>
          </a:xfrm>
        </p:grpSpPr>
        <p:sp>
          <p:nvSpPr>
            <p:cNvPr id="88" name="Rechteck"/>
            <p:cNvSpPr/>
            <p:nvPr/>
          </p:nvSpPr>
          <p:spPr>
            <a:xfrm>
              <a:off x="-2" y="-2"/>
              <a:ext cx="11669132" cy="804252"/>
            </a:xfrm>
            <a:prstGeom prst="rect">
              <a:avLst/>
            </a:prstGeom>
            <a:solidFill>
              <a:srgbClr val="F2F2F2"/>
            </a:solidFill>
            <a:ln w="12700" cap="flat">
              <a:noFill/>
              <a:miter lim="400000"/>
            </a:ln>
            <a:effectLst/>
          </p:spPr>
          <p:txBody>
            <a:bodyPr wrap="square" lIns="45718" tIns="45718" rIns="45718" bIns="45718" numCol="1" anchor="ctr">
              <a:noAutofit/>
            </a:bodyPr>
            <a:lstStyle/>
            <a:p>
              <a:pPr>
                <a:defRPr>
                  <a:solidFill>
                    <a:srgbClr val="FFFFFF"/>
                  </a:solidFill>
                </a:defRPr>
              </a:pPr>
            </a:p>
          </p:txBody>
        </p:sp>
        <p:sp>
          <p:nvSpPr>
            <p:cNvPr id="89" name="[NR. IDEE]"/>
            <p:cNvSpPr txBox="1"/>
            <p:nvPr/>
          </p:nvSpPr>
          <p:spPr>
            <a:xfrm>
              <a:off x="107998" y="303432"/>
              <a:ext cx="11525132" cy="197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400">
                  <a:solidFill>
                    <a:srgbClr val="FF4830"/>
                  </a:solidFill>
                  <a:latin typeface="Arial"/>
                  <a:ea typeface="Arial"/>
                  <a:cs typeface="Arial"/>
                  <a:sym typeface="Arial"/>
                </a:defRPr>
              </a:lvl1pPr>
            </a:lstStyle>
            <a:p>
              <a:pPr/>
              <a:r>
                <a:t>[NR. IDEE]</a:t>
              </a:r>
            </a:p>
          </p:txBody>
        </p:sp>
      </p:grpSp>
      <p:graphicFrame>
        <p:nvGraphicFramePr>
          <p:cNvPr id="91" name="Table 2"/>
          <p:cNvGraphicFramePr/>
          <p:nvPr/>
        </p:nvGraphicFramePr>
        <p:xfrm>
          <a:off x="6138710" y="972485"/>
          <a:ext cx="5751313" cy="81378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79243"/>
                <a:gridCol w="4372068"/>
              </a:tblGrid>
              <a:tr h="364453">
                <a:tc>
                  <a:txBody>
                    <a:bodyPr/>
                    <a:lstStyle/>
                    <a:p>
                      <a:pPr>
                        <a:lnSpc>
                          <a:spcPct val="100000"/>
                        </a:lnSpc>
                        <a:defRPr sz="1800"/>
                      </a:pPr>
                      <a:r>
                        <a:rPr b="1" sz="1200">
                          <a:sym typeface="Calibri"/>
                        </a:rPr>
                        <a:t>         Teamgröße</a:t>
                      </a:r>
                    </a:p>
                  </a:txBody>
                  <a:tcPr marL="45720" marR="45720" marT="45720" marB="45720" anchor="t" anchorCtr="0" horzOverflow="overflow">
                    <a:lnB w="12700">
                      <a:solidFill>
                        <a:srgbClr val="FF0000"/>
                      </a:solidFill>
                    </a:lnB>
                  </a:tcPr>
                </a:tc>
                <a:tc>
                  <a:txBody>
                    <a:bodyPr/>
                    <a:lstStyle/>
                    <a:p>
                      <a:pPr>
                        <a:lnSpc>
                          <a:spcPct val="100000"/>
                        </a:lnSpc>
                        <a:defRPr sz="1800"/>
                      </a:pPr>
                      <a:r>
                        <a:rPr b="1" sz="1200">
                          <a:sym typeface="Calibri"/>
                        </a:rPr>
                        <a:t>        Hintergrund</a:t>
                      </a:r>
                    </a:p>
                  </a:txBody>
                  <a:tcPr marL="45720" marR="45720" marT="45720" marB="45720" anchor="t" anchorCtr="0" horzOverflow="overflow">
                    <a:lnB w="12700">
                      <a:solidFill>
                        <a:srgbClr val="FF0000"/>
                      </a:solidFill>
                    </a:lnB>
                  </a:tcPr>
                </a:tc>
              </a:tr>
              <a:tr h="449325">
                <a:tc>
                  <a:txBody>
                    <a:bodyPr/>
                    <a:lstStyle/>
                    <a:p>
                      <a:pPr>
                        <a:lnSpc>
                          <a:spcPct val="100000"/>
                        </a:lnSpc>
                        <a:defRPr sz="1800"/>
                      </a:pPr>
                      <a:r>
                        <a:rPr>
                          <a:sym typeface="Calibri"/>
                        </a:rPr>
                        <a:t>2</a:t>
                      </a:r>
                    </a:p>
                  </a:txBody>
                  <a:tcPr marL="45720" marR="45720" marT="45720" marB="45720" anchor="t" anchorCtr="0" horzOverflow="overflow">
                    <a:lnT w="12700">
                      <a:solidFill>
                        <a:srgbClr val="FF0000"/>
                      </a:solidFill>
                    </a:lnT>
                  </a:tcPr>
                </a:tc>
                <a:tc>
                  <a:txBody>
                    <a:bodyPr/>
                    <a:lstStyle/>
                    <a:p>
                      <a:pPr>
                        <a:lnSpc>
                          <a:spcPct val="100000"/>
                        </a:lnSpc>
                        <a:defRPr sz="1800"/>
                      </a:pPr>
                      <a:r>
                        <a:rPr sz="1400">
                          <a:sym typeface="Calibri"/>
                        </a:rPr>
                        <a:t>Wir sind das Team hinter einer erfolgreichen Sharing-Software (genutzt von 150+ Initiativen)</a:t>
                      </a:r>
                    </a:p>
                  </a:txBody>
                  <a:tcPr marL="45720" marR="45720" marT="45720" marB="45720" anchor="t" anchorCtr="0" horzOverflow="overflow">
                    <a:lnT w="12700">
                      <a:solidFill>
                        <a:srgbClr val="FF0000"/>
                      </a:solidFill>
                    </a:lnT>
                  </a:tcPr>
                </a:tc>
              </a:tr>
            </a:tbl>
          </a:graphicData>
        </a:graphic>
      </p:graphicFrame>
      <p:pic>
        <p:nvPicPr>
          <p:cNvPr id="92" name="Meeting Room" descr="Meeting Room"/>
          <p:cNvPicPr>
            <a:picLocks noChangeAspect="1"/>
          </p:cNvPicPr>
          <p:nvPr/>
        </p:nvPicPr>
        <p:blipFill>
          <a:blip r:embed="rId2">
            <a:extLst/>
          </a:blip>
          <a:stretch>
            <a:fillRect/>
          </a:stretch>
        </p:blipFill>
        <p:spPr>
          <a:xfrm>
            <a:off x="6217542" y="1016208"/>
            <a:ext cx="210057" cy="196929"/>
          </a:xfrm>
          <a:prstGeom prst="rect">
            <a:avLst/>
          </a:prstGeom>
          <a:ln w="12700">
            <a:miter lim="400000"/>
          </a:ln>
        </p:spPr>
      </p:pic>
      <p:sp>
        <p:nvSpPr>
          <p:cNvPr id="93" name="Straight Connector 26"/>
          <p:cNvSpPr/>
          <p:nvPr/>
        </p:nvSpPr>
        <p:spPr>
          <a:xfrm flipV="1">
            <a:off x="241298" y="2085557"/>
            <a:ext cx="11669515" cy="2978"/>
          </a:xfrm>
          <a:prstGeom prst="line">
            <a:avLst/>
          </a:prstGeom>
          <a:ln w="19050">
            <a:solidFill>
              <a:srgbClr val="FF0000"/>
            </a:solidFill>
            <a:miter/>
          </a:ln>
        </p:spPr>
        <p:txBody>
          <a:bodyPr lIns="45718" tIns="45718" rIns="45718" bIns="45718"/>
          <a:lstStyle/>
          <a:p>
            <a:pPr/>
          </a:p>
        </p:txBody>
      </p:sp>
      <p:pic>
        <p:nvPicPr>
          <p:cNvPr id="94" name="Picture 15" descr="Picture 15"/>
          <p:cNvPicPr>
            <a:picLocks noChangeAspect="1"/>
          </p:cNvPicPr>
          <p:nvPr/>
        </p:nvPicPr>
        <p:blipFill>
          <a:blip r:embed="rId3">
            <a:alphaModFix amt="70000"/>
            <a:extLst/>
          </a:blip>
          <a:stretch>
            <a:fillRect/>
          </a:stretch>
        </p:blipFill>
        <p:spPr>
          <a:xfrm>
            <a:off x="7513222" y="2421051"/>
            <a:ext cx="4374413" cy="3770786"/>
          </a:xfrm>
          <a:prstGeom prst="rect">
            <a:avLst/>
          </a:prstGeom>
          <a:ln w="12700">
            <a:miter lim="400000"/>
          </a:ln>
        </p:spPr>
      </p:pic>
      <p:sp>
        <p:nvSpPr>
          <p:cNvPr id="95" name="Rectangle 52"/>
          <p:cNvSpPr txBox="1"/>
          <p:nvPr/>
        </p:nvSpPr>
        <p:spPr>
          <a:xfrm>
            <a:off x="1447316" y="1177505"/>
            <a:ext cx="4577727" cy="3506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b="1">
                <a:solidFill>
                  <a:srgbClr val="FF0000"/>
                </a:solidFill>
                <a:latin typeface="Arial"/>
                <a:ea typeface="Arial"/>
                <a:cs typeface="Arial"/>
                <a:sym typeface="Arial"/>
              </a:defRPr>
            </a:lvl1pPr>
          </a:lstStyle>
          <a:p>
            <a:pPr/>
            <a:r>
              <a:t>Titel: teils,teils!</a:t>
            </a:r>
          </a:p>
        </p:txBody>
      </p:sp>
      <p:sp>
        <p:nvSpPr>
          <p:cNvPr id="96" name="Rectangle 5"/>
          <p:cNvSpPr/>
          <p:nvPr/>
        </p:nvSpPr>
        <p:spPr>
          <a:xfrm>
            <a:off x="241298" y="2421052"/>
            <a:ext cx="7177466" cy="731522"/>
          </a:xfrm>
          <a:prstGeom prst="rect">
            <a:avLst/>
          </a:prstGeom>
          <a:ln w="12700">
            <a:solidFill>
              <a:srgbClr val="F2F2F2"/>
            </a:solidFill>
            <a:miter/>
          </a:ln>
        </p:spPr>
        <p:txBody>
          <a:bodyPr lIns="45718" tIns="45718" rIns="45718" bIns="45718" anchor="ctr"/>
          <a:lstStyle/>
          <a:p>
            <a:pPr>
              <a:defRPr sz="1100">
                <a:latin typeface="Arial"/>
                <a:ea typeface="Arial"/>
                <a:cs typeface="Arial"/>
                <a:sym typeface="Arial"/>
              </a:defRPr>
            </a:pPr>
          </a:p>
        </p:txBody>
      </p:sp>
      <p:sp>
        <p:nvSpPr>
          <p:cNvPr id="97" name="TextBox 32"/>
          <p:cNvSpPr txBox="1"/>
          <p:nvPr/>
        </p:nvSpPr>
        <p:spPr>
          <a:xfrm>
            <a:off x="633732" y="2282550"/>
            <a:ext cx="1391204" cy="26425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solidFill>
                  <a:srgbClr val="FF0000"/>
                </a:solidFill>
                <a:latin typeface="Arial"/>
                <a:ea typeface="Arial"/>
                <a:cs typeface="Arial"/>
                <a:sym typeface="Arial"/>
              </a:defRPr>
            </a:lvl1pPr>
          </a:lstStyle>
          <a:p>
            <a:pPr/>
            <a:r>
              <a:t>Herausforderung:</a:t>
            </a:r>
          </a:p>
        </p:txBody>
      </p:sp>
      <p:pic>
        <p:nvPicPr>
          <p:cNvPr id="98" name="Effort" descr="Effort"/>
          <p:cNvPicPr>
            <a:picLocks noChangeAspect="1"/>
          </p:cNvPicPr>
          <p:nvPr/>
        </p:nvPicPr>
        <p:blipFill>
          <a:blip r:embed="rId4">
            <a:extLst/>
          </a:blip>
          <a:stretch>
            <a:fillRect/>
          </a:stretch>
        </p:blipFill>
        <p:spPr>
          <a:xfrm>
            <a:off x="328462" y="2294957"/>
            <a:ext cx="256032" cy="256034"/>
          </a:xfrm>
          <a:prstGeom prst="rect">
            <a:avLst/>
          </a:prstGeom>
          <a:ln w="12700">
            <a:miter lim="400000"/>
          </a:ln>
        </p:spPr>
      </p:pic>
      <p:sp>
        <p:nvSpPr>
          <p:cNvPr id="99" name="Rectangle 34"/>
          <p:cNvSpPr/>
          <p:nvPr/>
        </p:nvSpPr>
        <p:spPr>
          <a:xfrm>
            <a:off x="241298" y="4459709"/>
            <a:ext cx="7177466" cy="787792"/>
          </a:xfrm>
          <a:prstGeom prst="rect">
            <a:avLst/>
          </a:prstGeom>
          <a:ln w="12700">
            <a:solidFill>
              <a:srgbClr val="F2F2F2"/>
            </a:solidFill>
            <a:miter/>
          </a:ln>
        </p:spPr>
        <p:txBody>
          <a:bodyPr lIns="45718" tIns="45718" rIns="45718" bIns="45718" anchor="ctr"/>
          <a:lstStyle/>
          <a:p>
            <a:pPr>
              <a:defRPr sz="1100">
                <a:solidFill>
                  <a:srgbClr val="2E2E2E"/>
                </a:solidFill>
                <a:latin typeface="Arial"/>
                <a:ea typeface="Arial"/>
                <a:cs typeface="Arial"/>
                <a:sym typeface="Arial"/>
              </a:defRPr>
            </a:pPr>
          </a:p>
        </p:txBody>
      </p:sp>
      <p:sp>
        <p:nvSpPr>
          <p:cNvPr id="100" name="TextBox 35"/>
          <p:cNvSpPr txBox="1"/>
          <p:nvPr/>
        </p:nvSpPr>
        <p:spPr>
          <a:xfrm>
            <a:off x="667514" y="4321209"/>
            <a:ext cx="2464495" cy="26425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200">
                <a:solidFill>
                  <a:srgbClr val="FF0000"/>
                </a:solidFill>
                <a:latin typeface="Arial"/>
                <a:ea typeface="Arial"/>
                <a:cs typeface="Arial"/>
                <a:sym typeface="Arial"/>
              </a:defRPr>
            </a:lvl1pPr>
          </a:lstStyle>
          <a:p>
            <a:pPr/>
            <a:r>
              <a:t>Zukunftspotenzial der Idee:</a:t>
            </a:r>
          </a:p>
        </p:txBody>
      </p:sp>
      <p:pic>
        <p:nvPicPr>
          <p:cNvPr id="101" name="Goal" descr="Goal"/>
          <p:cNvPicPr>
            <a:picLocks noChangeAspect="1"/>
          </p:cNvPicPr>
          <p:nvPr/>
        </p:nvPicPr>
        <p:blipFill>
          <a:blip r:embed="rId5">
            <a:extLst/>
          </a:blip>
          <a:stretch>
            <a:fillRect/>
          </a:stretch>
        </p:blipFill>
        <p:spPr>
          <a:xfrm>
            <a:off x="328462" y="4338475"/>
            <a:ext cx="252185" cy="252185"/>
          </a:xfrm>
          <a:prstGeom prst="rect">
            <a:avLst/>
          </a:prstGeom>
          <a:ln w="12700">
            <a:miter lim="400000"/>
          </a:ln>
        </p:spPr>
      </p:pic>
      <p:sp>
        <p:nvSpPr>
          <p:cNvPr id="102" name="Rectangle 24"/>
          <p:cNvSpPr/>
          <p:nvPr/>
        </p:nvSpPr>
        <p:spPr>
          <a:xfrm>
            <a:off x="241298" y="3315884"/>
            <a:ext cx="7177466" cy="994578"/>
          </a:xfrm>
          <a:prstGeom prst="rect">
            <a:avLst/>
          </a:prstGeom>
          <a:ln w="12700">
            <a:solidFill>
              <a:srgbClr val="F2F2F2"/>
            </a:solidFill>
            <a:miter/>
          </a:ln>
        </p:spPr>
        <p:txBody>
          <a:bodyPr lIns="45718" tIns="45718" rIns="45718" bIns="45718" anchor="ctr"/>
          <a:lstStyle/>
          <a:p>
            <a:pPr>
              <a:spcBef>
                <a:spcPts val="300"/>
              </a:spcBef>
              <a:defRPr sz="1100">
                <a:solidFill>
                  <a:srgbClr val="2E2E2E"/>
                </a:solidFill>
                <a:latin typeface="Arial"/>
                <a:ea typeface="Arial"/>
                <a:cs typeface="Arial"/>
                <a:sym typeface="Arial"/>
              </a:defRPr>
            </a:pPr>
          </a:p>
        </p:txBody>
      </p:sp>
      <p:sp>
        <p:nvSpPr>
          <p:cNvPr id="103" name="TextBox 33"/>
          <p:cNvSpPr txBox="1"/>
          <p:nvPr/>
        </p:nvSpPr>
        <p:spPr>
          <a:xfrm>
            <a:off x="667514" y="3177386"/>
            <a:ext cx="2386174" cy="26425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200">
                <a:solidFill>
                  <a:srgbClr val="FF0000"/>
                </a:solidFill>
                <a:latin typeface="Arial"/>
                <a:ea typeface="Arial"/>
                <a:cs typeface="Arial"/>
                <a:sym typeface="Arial"/>
              </a:defRPr>
            </a:lvl1pPr>
          </a:lstStyle>
          <a:p>
            <a:pPr/>
            <a:r>
              <a:t>Ideen für einen Prototyp:</a:t>
            </a:r>
          </a:p>
        </p:txBody>
      </p:sp>
      <p:pic>
        <p:nvPicPr>
          <p:cNvPr id="104" name="Services" descr="Services"/>
          <p:cNvPicPr>
            <a:picLocks noChangeAspect="1"/>
          </p:cNvPicPr>
          <p:nvPr/>
        </p:nvPicPr>
        <p:blipFill>
          <a:blip r:embed="rId6">
            <a:extLst/>
          </a:blip>
          <a:stretch>
            <a:fillRect/>
          </a:stretch>
        </p:blipFill>
        <p:spPr>
          <a:xfrm>
            <a:off x="377700" y="3187741"/>
            <a:ext cx="256033" cy="256034"/>
          </a:xfrm>
          <a:prstGeom prst="rect">
            <a:avLst/>
          </a:prstGeom>
          <a:ln w="12700">
            <a:miter lim="400000"/>
          </a:ln>
        </p:spPr>
      </p:pic>
      <p:grpSp>
        <p:nvGrpSpPr>
          <p:cNvPr id="107" name="Rectangle 30"/>
          <p:cNvGrpSpPr/>
          <p:nvPr/>
        </p:nvGrpSpPr>
        <p:grpSpPr>
          <a:xfrm>
            <a:off x="307512" y="5591515"/>
            <a:ext cx="7035932" cy="556068"/>
            <a:chOff x="0" y="-1"/>
            <a:chExt cx="7035931" cy="556067"/>
          </a:xfrm>
        </p:grpSpPr>
        <p:sp>
          <p:nvSpPr>
            <p:cNvPr id="105" name="Rechteck"/>
            <p:cNvSpPr/>
            <p:nvPr/>
          </p:nvSpPr>
          <p:spPr>
            <a:xfrm>
              <a:off x="0" y="-2"/>
              <a:ext cx="7035932" cy="556068"/>
            </a:xfrm>
            <a:prstGeom prst="rect">
              <a:avLst/>
            </a:prstGeom>
            <a:solidFill>
              <a:srgbClr val="F0E5E7"/>
            </a:solidFill>
            <a:ln w="12700" cap="flat">
              <a:noFill/>
              <a:miter lim="400000"/>
            </a:ln>
            <a:effectLst/>
          </p:spPr>
          <p:txBody>
            <a:bodyPr wrap="square" lIns="45718" tIns="45718" rIns="45718" bIns="45718" numCol="1" anchor="ctr">
              <a:noAutofit/>
            </a:bodyPr>
            <a:lstStyle/>
            <a:p>
              <a:pPr algn="ctr">
                <a:defRPr>
                  <a:solidFill>
                    <a:srgbClr val="FFFFFF"/>
                  </a:solidFill>
                </a:defRPr>
              </a:pPr>
            </a:p>
          </p:txBody>
        </p:sp>
        <p:sp>
          <p:nvSpPr>
            <p:cNvPr id="106" name="[Befüllung durch die Mitglieder des Lenkungsausschusses)"/>
            <p:cNvSpPr txBox="1"/>
            <p:nvPr/>
          </p:nvSpPr>
          <p:spPr>
            <a:xfrm>
              <a:off x="45719" y="158396"/>
              <a:ext cx="6944494" cy="2392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i="1" sz="1100">
                  <a:solidFill>
                    <a:srgbClr val="FF4830"/>
                  </a:solidFill>
                  <a:latin typeface="Arial"/>
                  <a:ea typeface="Arial"/>
                  <a:cs typeface="Arial"/>
                  <a:sym typeface="Arial"/>
                </a:defRPr>
              </a:lvl1pPr>
            </a:lstStyle>
            <a:p>
              <a:pPr/>
              <a:r>
                <a:t>[Befüllung durch die Mitglieder des Lenkungsausschusses)</a:t>
              </a:r>
            </a:p>
          </p:txBody>
        </p:sp>
      </p:grpSp>
      <p:sp>
        <p:nvSpPr>
          <p:cNvPr id="108" name="Rectangle 31"/>
          <p:cNvSpPr/>
          <p:nvPr/>
        </p:nvSpPr>
        <p:spPr>
          <a:xfrm>
            <a:off x="236747" y="5425001"/>
            <a:ext cx="7177462" cy="791906"/>
          </a:xfrm>
          <a:prstGeom prst="rect">
            <a:avLst/>
          </a:prstGeom>
          <a:ln w="12700">
            <a:solidFill>
              <a:srgbClr val="F2F2F2"/>
            </a:solidFill>
            <a:miter/>
          </a:ln>
        </p:spPr>
        <p:txBody>
          <a:bodyPr lIns="45718" tIns="45718" rIns="45718" bIns="45718" anchor="ctr"/>
          <a:lstStyle/>
          <a:p>
            <a:pPr>
              <a:defRPr sz="1200">
                <a:latin typeface="Arial"/>
                <a:ea typeface="Arial"/>
                <a:cs typeface="Arial"/>
                <a:sym typeface="Arial"/>
              </a:defRPr>
            </a:pPr>
          </a:p>
        </p:txBody>
      </p:sp>
      <p:sp>
        <p:nvSpPr>
          <p:cNvPr id="109" name="TextBox 45"/>
          <p:cNvSpPr txBox="1"/>
          <p:nvPr/>
        </p:nvSpPr>
        <p:spPr>
          <a:xfrm>
            <a:off x="667513" y="5293416"/>
            <a:ext cx="705182" cy="26425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solidFill>
                  <a:srgbClr val="FF0000"/>
                </a:solidFill>
                <a:latin typeface="Arial"/>
                <a:ea typeface="Arial"/>
                <a:cs typeface="Arial"/>
                <a:sym typeface="Arial"/>
              </a:defRPr>
            </a:lvl1pPr>
          </a:lstStyle>
          <a:p>
            <a:pPr/>
            <a:r>
              <a:t>Notizen:</a:t>
            </a:r>
          </a:p>
        </p:txBody>
      </p:sp>
      <p:pic>
        <p:nvPicPr>
          <p:cNvPr id="110" name="Square Border" descr="Square Border"/>
          <p:cNvPicPr>
            <a:picLocks noChangeAspect="1"/>
          </p:cNvPicPr>
          <p:nvPr/>
        </p:nvPicPr>
        <p:blipFill>
          <a:blip r:embed="rId7">
            <a:extLst/>
          </a:blip>
          <a:stretch>
            <a:fillRect/>
          </a:stretch>
        </p:blipFill>
        <p:spPr>
          <a:xfrm>
            <a:off x="323910" y="5303901"/>
            <a:ext cx="256033" cy="256034"/>
          </a:xfrm>
          <a:prstGeom prst="rect">
            <a:avLst/>
          </a:prstGeom>
          <a:ln w="12700">
            <a:miter lim="400000"/>
          </a:ln>
        </p:spPr>
      </p:pic>
      <p:pic>
        <p:nvPicPr>
          <p:cNvPr id="111" name="Call male" descr="Call male"/>
          <p:cNvPicPr>
            <a:picLocks noChangeAspect="1"/>
          </p:cNvPicPr>
          <p:nvPr/>
        </p:nvPicPr>
        <p:blipFill>
          <a:blip r:embed="rId8">
            <a:extLst/>
          </a:blip>
          <a:stretch>
            <a:fillRect/>
          </a:stretch>
        </p:blipFill>
        <p:spPr>
          <a:xfrm>
            <a:off x="7605245" y="999067"/>
            <a:ext cx="257870" cy="257870"/>
          </a:xfrm>
          <a:prstGeom prst="rect">
            <a:avLst/>
          </a:prstGeom>
          <a:ln w="12700">
            <a:miter lim="400000"/>
          </a:ln>
        </p:spPr>
      </p:pic>
      <p:grpSp>
        <p:nvGrpSpPr>
          <p:cNvPr id="114" name="Rectangle 1"/>
          <p:cNvGrpSpPr/>
          <p:nvPr/>
        </p:nvGrpSpPr>
        <p:grpSpPr>
          <a:xfrm>
            <a:off x="4519580" y="-1"/>
            <a:ext cx="2993645" cy="629842"/>
            <a:chOff x="-1" y="0"/>
            <a:chExt cx="2993644" cy="629841"/>
          </a:xfrm>
        </p:grpSpPr>
        <p:sp>
          <p:nvSpPr>
            <p:cNvPr id="112" name="Rechteck"/>
            <p:cNvSpPr/>
            <p:nvPr/>
          </p:nvSpPr>
          <p:spPr>
            <a:xfrm>
              <a:off x="-2" y="-1"/>
              <a:ext cx="2993645" cy="629842"/>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i="1" sz="1600">
                  <a:solidFill>
                    <a:srgbClr val="FFFFFF"/>
                  </a:solidFill>
                </a:defRPr>
              </a:pPr>
            </a:p>
          </p:txBody>
        </p:sp>
        <p:sp>
          <p:nvSpPr>
            <p:cNvPr id="113" name="[Befüllung nach Ausdruck]"/>
            <p:cNvSpPr txBox="1"/>
            <p:nvPr/>
          </p:nvSpPr>
          <p:spPr>
            <a:xfrm>
              <a:off x="45718" y="164623"/>
              <a:ext cx="2902206" cy="3005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i="1" sz="1600">
                  <a:solidFill>
                    <a:srgbClr val="FFFFFF"/>
                  </a:solidFill>
                </a:defRPr>
              </a:lvl1pPr>
            </a:lstStyle>
            <a:p>
              <a:pPr/>
              <a:r>
                <a:t>[Befüllung nach Ausdruck]</a:t>
              </a:r>
            </a:p>
          </p:txBody>
        </p:sp>
      </p:grpSp>
      <p:pic>
        <p:nvPicPr>
          <p:cNvPr id="115" name="Mockup-Chat@3x.png" descr="Mockup-Chat@3x.png"/>
          <p:cNvPicPr>
            <a:picLocks noChangeAspect="1"/>
          </p:cNvPicPr>
          <p:nvPr/>
        </p:nvPicPr>
        <p:blipFill>
          <a:blip r:embed="rId9">
            <a:extLst/>
          </a:blip>
          <a:srcRect l="3944" t="4190" r="3944" b="4190"/>
          <a:stretch>
            <a:fillRect/>
          </a:stretch>
        </p:blipFill>
        <p:spPr>
          <a:xfrm>
            <a:off x="7517952" y="2421051"/>
            <a:ext cx="4378420" cy="3794124"/>
          </a:xfrm>
          <a:prstGeom prst="rect">
            <a:avLst/>
          </a:prstGeom>
          <a:ln w="12700">
            <a:miter lim="400000"/>
          </a:ln>
        </p:spPr>
      </p:pic>
      <p:sp>
        <p:nvSpPr>
          <p:cNvPr id="116" name="Wir müssen Dinge teilen, um Ressourcen zu sparen, tun das aber zu wenig. Digitale Tools können Bewusstsein für Teilen und Angebote schaffen — aber sie sind sie viel zu komplex."/>
          <p:cNvSpPr txBox="1"/>
          <p:nvPr/>
        </p:nvSpPr>
        <p:spPr>
          <a:xfrm>
            <a:off x="377700" y="2558438"/>
            <a:ext cx="7035932" cy="629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vl1pPr>
          </a:lstStyle>
          <a:p>
            <a:pPr/>
            <a:r>
              <a:t>Wir müssen Dinge teilen, um Ressourcen zu sparen, tun das aber zu wenig. Ein digitales Tool kann Bewusstsein für Angebote, einfache Verleih-Abwicklung und nachbarschaftliche Vernetzung ermöglichen — aber die bestehenden Lösungen sind viel zu komplex in Nutzung und Administration.  </a:t>
            </a:r>
          </a:p>
        </p:txBody>
      </p:sp>
      <p:sp>
        <p:nvSpPr>
          <p:cNvPr id="117" name="teils, teils! ist das „Doodle für Dinge“ — es ermöglicht das einfache Teilen von Gegenständen in einer Vertrauensgemeinschaft. Mit einem minimalen Interface unterstützt es nachbarschaftliches Teilen mit einem digitalen Katalog, der Verfügbarkeiten und Au"/>
          <p:cNvSpPr txBox="1"/>
          <p:nvPr/>
        </p:nvSpPr>
        <p:spPr>
          <a:xfrm>
            <a:off x="377700" y="3596865"/>
            <a:ext cx="7035932" cy="629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pPr>
            <a:r>
              <a:rPr b="1"/>
              <a:t>teils,teils!</a:t>
            </a:r>
            <a:r>
              <a:t> ermöglicht das einfache Teilen von Gegenständen in einer Vertrauensgemeinschaft (etwa in einem Haus). Bohrmaschine, Beamer, Bierzeltgarnitur: Im Katalog sehe ich, was meine Nachbar:innen teilen, kann es buchen und so nicht nur Ressourcen sparen, sondern auch meine Nachbarschaft besser kennenlernen.  </a:t>
            </a:r>
          </a:p>
        </p:txBody>
      </p:sp>
      <p:sp>
        <p:nvSpPr>
          <p:cNvPr id="118" name="Nutzung durch Organisationen (z.B. von Vereinen zum Verleih von Inventar)…"/>
          <p:cNvSpPr txBox="1"/>
          <p:nvPr/>
        </p:nvSpPr>
        <p:spPr>
          <a:xfrm>
            <a:off x="456476" y="4613555"/>
            <a:ext cx="7035935" cy="6293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pPr>
            <a:r>
              <a:rPr b="1"/>
              <a:t>teils,teils! </a:t>
            </a:r>
            <a:r>
              <a:t>steht für einfaches, nachbarschaftliches, kostenfreies Teilen, die Software kann auch von Vereinen zum Verleih von Inventar genutzt werden. Dank mehr als 10 Jahren Erfahrung als Berater von Initiativen, Leihläden und Vereinen wissen wir genau, was teils,teils! können muss — und was nur unnötig komplex ist.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enutzerdefiniertes Design">
  <a:themeElements>
    <a:clrScheme name="Benutzerdefiniertes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Benutzerdefiniertes Design">
      <a:majorFont>
        <a:latin typeface="Calibri"/>
        <a:ea typeface="Calibri"/>
        <a:cs typeface="Calibri"/>
      </a:majorFont>
      <a:minorFont>
        <a:latin typeface="Helvetica"/>
        <a:ea typeface="Helvetica"/>
        <a:cs typeface="Helvetica"/>
      </a:minorFont>
    </a:fontScheme>
    <a:fmtScheme name="Benutzerdefiniertes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enutzerdefiniertes Design">
  <a:themeElements>
    <a:clrScheme name="Benutzerdefiniertes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Benutzerdefiniertes Design">
      <a:majorFont>
        <a:latin typeface="Calibri"/>
        <a:ea typeface="Calibri"/>
        <a:cs typeface="Calibri"/>
      </a:majorFont>
      <a:minorFont>
        <a:latin typeface="Helvetica"/>
        <a:ea typeface="Helvetica"/>
        <a:cs typeface="Helvetica"/>
      </a:minorFont>
    </a:fontScheme>
    <a:fmtScheme name="Benutzerdefiniertes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